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4FAA-B2D8-0E46-A029-B6A8FAA9FB6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8EA-A09D-6247-805E-5E29E4DD3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82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4FAA-B2D8-0E46-A029-B6A8FAA9FB6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8EA-A09D-6247-805E-5E29E4DD3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2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4FAA-B2D8-0E46-A029-B6A8FAA9FB6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8EA-A09D-6247-805E-5E29E4DD3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55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4FAA-B2D8-0E46-A029-B6A8FAA9FB6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8EA-A09D-6247-805E-5E29E4DD3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4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4FAA-B2D8-0E46-A029-B6A8FAA9FB6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8EA-A09D-6247-805E-5E29E4DD3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3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4FAA-B2D8-0E46-A029-B6A8FAA9FB6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8EA-A09D-6247-805E-5E29E4DD3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1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4FAA-B2D8-0E46-A029-B6A8FAA9FB6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8EA-A09D-6247-805E-5E29E4DD3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1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4FAA-B2D8-0E46-A029-B6A8FAA9FB6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8EA-A09D-6247-805E-5E29E4DD3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3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4FAA-B2D8-0E46-A029-B6A8FAA9FB6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8EA-A09D-6247-805E-5E29E4DD3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25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4FAA-B2D8-0E46-A029-B6A8FAA9FB6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8EA-A09D-6247-805E-5E29E4DD3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19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4FAA-B2D8-0E46-A029-B6A8FAA9FB6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B58EA-A09D-6247-805E-5E29E4DD3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7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A4FAA-B2D8-0E46-A029-B6A8FAA9FB6B}" type="datetimeFigureOut">
              <a:rPr lang="en-US" smtClean="0"/>
              <a:t>11/5/14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B58EA-A09D-6247-805E-5E29E4DD3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64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1699770_f52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142" y="189732"/>
            <a:ext cx="2304143" cy="2898997"/>
          </a:xfrm>
          <a:prstGeom prst="rect">
            <a:avLst/>
          </a:prstGeom>
        </p:spPr>
      </p:pic>
      <p:pic>
        <p:nvPicPr>
          <p:cNvPr id="6" name="Picture 5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713" y="189732"/>
            <a:ext cx="2630666" cy="2703232"/>
          </a:xfrm>
          <a:prstGeom prst="rect">
            <a:avLst/>
          </a:prstGeom>
        </p:spPr>
      </p:pic>
      <p:pic>
        <p:nvPicPr>
          <p:cNvPr id="7" name="Picture 6" descr="Unknow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915" y="4227286"/>
            <a:ext cx="1705427" cy="1705427"/>
          </a:xfrm>
          <a:prstGeom prst="rect">
            <a:avLst/>
          </a:prstGeom>
        </p:spPr>
      </p:pic>
      <p:pic>
        <p:nvPicPr>
          <p:cNvPr id="9" name="Picture 8" descr="0808-0710-3112-3853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85" y="3846286"/>
            <a:ext cx="2340429" cy="2340429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3288300"/>
            <a:ext cx="4362268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62268" y="3288300"/>
            <a:ext cx="4781732" cy="1614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684485" y="2"/>
            <a:ext cx="3629" cy="2153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684485" y="4518911"/>
            <a:ext cx="0" cy="233909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4154714" y="1959429"/>
            <a:ext cx="1215572" cy="2812142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 cmpd="sng"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quarter-rest-th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268" y="2153662"/>
            <a:ext cx="853440" cy="236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071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music1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Artie Almeida</dc:creator>
  <cp:lastModifiedBy>Artie Almeida</cp:lastModifiedBy>
  <cp:revision>4</cp:revision>
  <dcterms:created xsi:type="dcterms:W3CDTF">2014-11-05T19:47:43Z</dcterms:created>
  <dcterms:modified xsi:type="dcterms:W3CDTF">2014-11-05T20:01:23Z</dcterms:modified>
</cp:coreProperties>
</file>