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68" r:id="rId4"/>
    <p:sldId id="260" r:id="rId5"/>
    <p:sldId id="273" r:id="rId6"/>
    <p:sldId id="258" r:id="rId7"/>
    <p:sldId id="270" r:id="rId8"/>
    <p:sldId id="271" r:id="rId9"/>
    <p:sldId id="259" r:id="rId10"/>
    <p:sldId id="266" r:id="rId11"/>
    <p:sldId id="256" r:id="rId12"/>
    <p:sldId id="274" r:id="rId13"/>
    <p:sldId id="269" r:id="rId14"/>
    <p:sldId id="272" r:id="rId15"/>
    <p:sldId id="26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85D"/>
    <a:srgbClr val="E75C00"/>
    <a:srgbClr val="C10000"/>
    <a:srgbClr val="0D4A2A"/>
    <a:srgbClr val="86A14C"/>
    <a:srgbClr val="9413A2"/>
    <a:srgbClr val="64360D"/>
    <a:srgbClr val="0FF0FF"/>
    <a:srgbClr val="20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Drag picture to placeholder or click icon to add</a:t>
            </a:r>
            <a:endParaRPr lang="en-US" alt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01379"/>
              </p:ext>
            </p:extLst>
          </p:nvPr>
        </p:nvGraphicFramePr>
        <p:xfrm>
          <a:off x="2699792" y="548680"/>
          <a:ext cx="6096000" cy="210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halkboard"/>
                          <a:cs typeface="Chalkboard"/>
                        </a:rPr>
                        <a:t>Starlight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err="1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halkboard"/>
                          <a:cs typeface="Chalkboard"/>
                        </a:rPr>
                        <a:t>Starbright</a:t>
                      </a:r>
                      <a:endParaRPr lang="ko-KR" altLang="en-US" sz="2800" dirty="0">
                        <a:solidFill>
                          <a:schemeClr val="tx1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708920"/>
            <a:ext cx="3960440" cy="39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64362"/>
              </p:ext>
            </p:extLst>
          </p:nvPr>
        </p:nvGraphicFramePr>
        <p:xfrm>
          <a:off x="2699792" y="332656"/>
          <a:ext cx="6096000" cy="252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Mary Had 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Little</a:t>
                      </a:r>
                      <a:r>
                        <a:rPr lang="en-US" altLang="ko-KR" sz="6600" baseline="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altLang="ko-KR" sz="66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Lamb</a:t>
                      </a:r>
                      <a:endParaRPr lang="en-US" altLang="ko-KR" sz="6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0000" endA="300" endPos="50000" dist="60007" dir="5400000" sy="-100000" algn="bl" rotWithShape="0"/>
                        </a:effectLst>
                        <a:latin typeface="Chalkboard"/>
                        <a:ea typeface="HY엽서M" pitchFamily="18" charset="-127"/>
                        <a:cs typeface="Chalkboard"/>
                      </a:endParaRPr>
                    </a:p>
                    <a:p>
                      <a:pPr latinLnBrk="1"/>
                      <a:endParaRPr lang="ko-KR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AA0282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4176464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9378"/>
              </p:ext>
            </p:extLst>
          </p:nvPr>
        </p:nvGraphicFramePr>
        <p:xfrm>
          <a:off x="2699792" y="332656"/>
          <a:ext cx="6096000" cy="252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smtClean="0"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halkboard"/>
                          <a:cs typeface="Chalkboard"/>
                        </a:rPr>
                        <a:t>Row, Row,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b="1" dirty="0" smtClean="0"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halkboard"/>
                          <a:ea typeface="HY엽서M" pitchFamily="18" charset="-127"/>
                          <a:cs typeface="Chalkboard"/>
                        </a:rPr>
                        <a:t>Row Your Boat</a:t>
                      </a:r>
                      <a:endParaRPr lang="en-US" altLang="ko-KR" sz="6600" b="1" dirty="0" smtClean="0">
                        <a:solidFill>
                          <a:schemeClr val="tx1"/>
                        </a:solidFill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halkboard"/>
                        <a:ea typeface="HY엽서M" pitchFamily="18" charset="-127"/>
                        <a:cs typeface="Chalkboard"/>
                      </a:endParaRPr>
                    </a:p>
                    <a:p>
                      <a:pPr latinLnBrk="1"/>
                      <a:endParaRPr lang="ko-KR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Rowboat with do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68960"/>
            <a:ext cx="61926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53077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800" dirty="0" smtClean="0">
                          <a:solidFill>
                            <a:srgbClr val="FF6600"/>
                          </a:solidFill>
                          <a:latin typeface="Chalkboard"/>
                          <a:cs typeface="Chalkboard"/>
                        </a:rPr>
                        <a:t>1-2-3-4-5,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800" dirty="0" smtClean="0">
                          <a:solidFill>
                            <a:srgbClr val="FF6600"/>
                          </a:solidFill>
                          <a:latin typeface="Chalkboard"/>
                          <a:cs typeface="Chalkboard"/>
                        </a:rPr>
                        <a:t>Once I Caught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800" dirty="0" smtClean="0">
                          <a:solidFill>
                            <a:srgbClr val="FF6600"/>
                          </a:solidFill>
                          <a:latin typeface="Chalkboard"/>
                          <a:cs typeface="Chalkboard"/>
                        </a:rPr>
                        <a:t>a Fish Alive</a:t>
                      </a:r>
                      <a:endParaRPr lang="ko-KR" altLang="en-US" sz="4800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Fish Funn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20"/>
            <a:ext cx="5328592" cy="39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7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26263"/>
              </p:ext>
            </p:extLst>
          </p:nvPr>
        </p:nvGraphicFramePr>
        <p:xfrm>
          <a:off x="2699792" y="260648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0" dirty="0" smtClean="0"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Clap, Clap,</a:t>
                      </a:r>
                      <a:endParaRPr lang="en-US" altLang="ko-KR" sz="6000" baseline="0" dirty="0" smtClean="0"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halkboard"/>
                        <a:cs typeface="Chalkboard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0" baseline="0" dirty="0" smtClean="0"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Clap</a:t>
                      </a:r>
                      <a:r>
                        <a:rPr lang="en-US" altLang="ko-KR" sz="6000" dirty="0" smtClean="0"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 Your Hands</a:t>
                      </a:r>
                      <a:endParaRPr lang="ko-KR" altLang="en-US" sz="6000" dirty="0"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Han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1325612" cy="1325612"/>
          </a:xfrm>
          <a:prstGeom prst="rect">
            <a:avLst/>
          </a:prstGeom>
        </p:spPr>
      </p:pic>
      <p:pic>
        <p:nvPicPr>
          <p:cNvPr id="8" name="Picture 7" descr="Han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944"/>
            <a:ext cx="1325612" cy="1325612"/>
          </a:xfrm>
          <a:prstGeom prst="rect">
            <a:avLst/>
          </a:prstGeom>
        </p:spPr>
      </p:pic>
      <p:pic>
        <p:nvPicPr>
          <p:cNvPr id="13" name="Picture 12" descr="Han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1325612" cy="1325612"/>
          </a:xfrm>
          <a:prstGeom prst="rect">
            <a:avLst/>
          </a:prstGeom>
        </p:spPr>
      </p:pic>
      <p:pic>
        <p:nvPicPr>
          <p:cNvPr id="14" name="Picture 13" descr="Han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1325612" cy="1325612"/>
          </a:xfrm>
          <a:prstGeom prst="rect">
            <a:avLst/>
          </a:prstGeom>
        </p:spPr>
      </p:pic>
      <p:pic>
        <p:nvPicPr>
          <p:cNvPr id="15" name="Picture 14" descr="Han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1088"/>
            <a:ext cx="1325612" cy="1325612"/>
          </a:xfrm>
          <a:prstGeom prst="rect">
            <a:avLst/>
          </a:prstGeom>
        </p:spPr>
      </p:pic>
      <p:pic>
        <p:nvPicPr>
          <p:cNvPr id="16" name="Picture 15" descr="Han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53136"/>
            <a:ext cx="1325612" cy="1325612"/>
          </a:xfrm>
          <a:prstGeom prst="rect">
            <a:avLst/>
          </a:prstGeom>
        </p:spPr>
      </p:pic>
      <p:pic>
        <p:nvPicPr>
          <p:cNvPr id="17" name="Picture 16" descr="Han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85184"/>
            <a:ext cx="1325612" cy="13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83760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err="1" smtClean="0">
                          <a:solidFill>
                            <a:srgbClr val="86A14C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Goin</a:t>
                      </a:r>
                      <a:r>
                        <a:rPr lang="en-US" altLang="ko-KR" sz="7200" dirty="0" smtClean="0">
                          <a:solidFill>
                            <a:srgbClr val="86A14C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’ on 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86A14C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Picnic</a:t>
                      </a:r>
                      <a:endParaRPr lang="ko-KR" altLang="en-US" sz="7200" dirty="0">
                        <a:solidFill>
                          <a:srgbClr val="86A14C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Picnic p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5832648" cy="37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45627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64360D"/>
                          </a:solidFill>
                          <a:latin typeface="Chalkboard"/>
                          <a:cs typeface="Chalkboard"/>
                        </a:rPr>
                        <a:t>The Elevator Song</a:t>
                      </a:r>
                      <a:endParaRPr lang="ko-KR" altLang="en-US" sz="7200" dirty="0">
                        <a:solidFill>
                          <a:srgbClr val="6436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Elevator pic with k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39004"/>
            <a:ext cx="5904656" cy="39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96088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The Itsy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Bitsy Spider</a:t>
                      </a:r>
                      <a:endParaRPr lang="ko-KR" altLang="en-US" sz="7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Cute Spider pic with h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872">
            <a:off x="3904508" y="2715593"/>
            <a:ext cx="3535746" cy="37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45735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A8285D"/>
                          </a:solidFill>
                          <a:effectLst>
                            <a:glow rad="101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halkboard"/>
                          <a:cs typeface="Chalkboard"/>
                        </a:rPr>
                        <a:t>Johnny</a:t>
                      </a:r>
                      <a:endParaRPr lang="en-US" altLang="ko-KR" sz="7200" baseline="0" dirty="0" smtClean="0">
                        <a:solidFill>
                          <a:srgbClr val="A8285D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Chalkboard"/>
                        <a:cs typeface="Chalkboard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baseline="0" dirty="0" smtClean="0">
                          <a:solidFill>
                            <a:srgbClr val="A8285D"/>
                          </a:solidFill>
                          <a:effectLst>
                            <a:glow rad="101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halkboard"/>
                          <a:cs typeface="Chalkboard"/>
                        </a:rPr>
                        <a:t>Two-Notes</a:t>
                      </a:r>
                      <a:endParaRPr lang="ko-KR" altLang="en-US" sz="7200" dirty="0">
                        <a:solidFill>
                          <a:srgbClr val="A8285D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Johnny Two-Not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77864"/>
            <a:ext cx="4608512" cy="40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59769"/>
              </p:ext>
            </p:extLst>
          </p:nvPr>
        </p:nvGraphicFramePr>
        <p:xfrm>
          <a:off x="2699792" y="548680"/>
          <a:ext cx="6096000" cy="210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smtClean="0">
                          <a:solidFill>
                            <a:srgbClr val="E75C00"/>
                          </a:solidFill>
                          <a:latin typeface="Chalkboard"/>
                          <a:cs typeface="Chalkboard"/>
                        </a:rPr>
                        <a:t>Engine,</a:t>
                      </a:r>
                      <a:r>
                        <a:rPr lang="en-US" altLang="ko-KR" sz="6600" baseline="0" dirty="0" smtClean="0">
                          <a:solidFill>
                            <a:srgbClr val="E75C00"/>
                          </a:solidFill>
                          <a:latin typeface="Chalkboard"/>
                          <a:cs typeface="Chalkboard"/>
                        </a:rPr>
                        <a:t> Engine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baseline="0" dirty="0" smtClean="0">
                          <a:solidFill>
                            <a:srgbClr val="E75C00"/>
                          </a:solidFill>
                          <a:latin typeface="Chalkboard"/>
                          <a:cs typeface="Chalkboard"/>
                        </a:rPr>
                        <a:t>Number 9</a:t>
                      </a:r>
                      <a:endParaRPr lang="ko-KR" altLang="en-US" sz="2800" dirty="0">
                        <a:solidFill>
                          <a:srgbClr val="E75C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780928"/>
            <a:ext cx="5760640" cy="3689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443711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oper Black"/>
                <a:cs typeface="Cooper Black"/>
              </a:rPr>
              <a:t>9</a:t>
            </a:r>
            <a:endParaRPr lang="en-US" sz="6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8913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06191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0D4A2A"/>
                          </a:solidFill>
                          <a:latin typeface="Chalkboard"/>
                          <a:cs typeface="Chalkboard"/>
                        </a:rPr>
                        <a:t>Two Little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0D4A2A"/>
                          </a:solidFill>
                          <a:latin typeface="Chalkboard"/>
                          <a:cs typeface="Chalkboard"/>
                        </a:rPr>
                        <a:t>Blackbirds</a:t>
                      </a:r>
                      <a:endParaRPr lang="ko-KR" altLang="en-US" sz="7200" dirty="0">
                        <a:solidFill>
                          <a:srgbClr val="0D4A2A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Blackbir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2936"/>
            <a:ext cx="3600400" cy="2808312"/>
          </a:xfrm>
          <a:prstGeom prst="rect">
            <a:avLst/>
          </a:prstGeom>
        </p:spPr>
      </p:pic>
      <p:pic>
        <p:nvPicPr>
          <p:cNvPr id="8" name="Picture 7" descr="Blackbir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0624" y="3573016"/>
            <a:ext cx="3745870" cy="28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08929"/>
              </p:ext>
            </p:extLst>
          </p:nvPr>
        </p:nvGraphicFramePr>
        <p:xfrm>
          <a:off x="2699792" y="260648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C10000"/>
                          </a:solidFill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Jack and Jill</a:t>
                      </a:r>
                      <a:endParaRPr lang="ko-KR" altLang="en-US" sz="7200" dirty="0">
                        <a:solidFill>
                          <a:srgbClr val="C10000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Jack and Ji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20872"/>
            <a:ext cx="6048672" cy="53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80689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Baa Baa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Black</a:t>
                      </a:r>
                      <a:r>
                        <a:rPr lang="en-US" altLang="ko-KR" sz="7200" baseline="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 Sheep</a:t>
                      </a:r>
                      <a:endParaRPr lang="ko-KR" altLang="en-US" sz="7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725144"/>
            <a:ext cx="1728192" cy="1798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573016"/>
            <a:ext cx="1728192" cy="1798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708920"/>
            <a:ext cx="1728192" cy="1798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636912"/>
            <a:ext cx="1728192" cy="17984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725144"/>
            <a:ext cx="1728192" cy="17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0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52122"/>
              </p:ext>
            </p:extLst>
          </p:nvPr>
        </p:nvGraphicFramePr>
        <p:xfrm>
          <a:off x="2699792" y="260648"/>
          <a:ext cx="60960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alkboard"/>
                          <a:cs typeface="Chalkboard"/>
                        </a:rPr>
                        <a:t>Little Miss </a:t>
                      </a:r>
                      <a:r>
                        <a:rPr lang="en-US" altLang="ko-KR" sz="80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alkboard"/>
                          <a:cs typeface="Chalkboard"/>
                        </a:rPr>
                        <a:t>Muffett</a:t>
                      </a:r>
                      <a:endParaRPr lang="ko-KR" altLang="en-US" sz="8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Little Miss Muffet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6143"/>
            <a:ext cx="4392488" cy="38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0189939199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52A31C-891C-446C-A428-AE87D8B216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TC018993919991</Template>
  <TotalTime>187</TotalTime>
  <Words>72</Words>
  <Application>Microsoft Macintosh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TC018993919991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Artie Almeida</cp:lastModifiedBy>
  <cp:revision>53</cp:revision>
  <dcterms:modified xsi:type="dcterms:W3CDTF">2012-09-23T16:19:54Z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TC018993919991</vt:lpwstr>
  </property>
</Properties>
</file>