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66" r:id="rId3"/>
    <p:sldId id="257" r:id="rId4"/>
    <p:sldId id="268" r:id="rId5"/>
    <p:sldId id="258" r:id="rId6"/>
    <p:sldId id="260" r:id="rId7"/>
    <p:sldId id="269" r:id="rId8"/>
    <p:sldId id="261" r:id="rId9"/>
    <p:sldId id="264" r:id="rId10"/>
    <p:sldId id="262" r:id="rId11"/>
    <p:sldId id="259" r:id="rId12"/>
    <p:sldId id="265" r:id="rId13"/>
    <p:sldId id="256" r:id="rId14"/>
    <p:sldId id="270" r:id="rId15"/>
    <p:sldId id="271" r:id="rId16"/>
    <p:sldId id="267" r:id="rId17"/>
    <p:sldId id="263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A14C"/>
    <a:srgbClr val="9413A2"/>
    <a:srgbClr val="64360D"/>
    <a:srgbClr val="0FF0FF"/>
    <a:srgbClr val="20A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5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altLang="ko-KR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6828-7799-4150-9D95-312A7898FD53}" type="datetimeFigureOut">
              <a:rPr lang="en-US" altLang="ko-KR" smtClean="0"/>
              <a:t>9/23/12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5297-770D-4E48-B554-5754A64B0A6D}" type="slidenum">
              <a:rPr lang="en-US" altLang="ko-KR" smtClean="0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altLang="ko-KR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6828-7799-4150-9D95-312A7898FD53}" type="datetimeFigureOut">
              <a:rPr lang="en-US" altLang="ko-KR" smtClean="0"/>
              <a:t>9/23/12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5297-770D-4E48-B554-5754A64B0A6D}" type="slidenum">
              <a:rPr lang="en-US" altLang="ko-KR" smtClean="0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 altLang="ko-KR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6828-7799-4150-9D95-312A7898FD53}" type="datetimeFigureOut">
              <a:rPr lang="en-US" altLang="ko-KR" smtClean="0"/>
              <a:t>9/23/12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5297-770D-4E48-B554-5754A64B0A6D}" type="slidenum">
              <a:rPr lang="en-US" altLang="ko-KR" smtClean="0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6828-7799-4150-9D95-312A7898FD53}" type="datetimeFigureOut">
              <a:rPr lang="en-US" altLang="ko-KR" smtClean="0"/>
              <a:t>9/23/12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5297-770D-4E48-B554-5754A64B0A6D}" type="slidenum">
              <a:rPr lang="en-US" altLang="ko-KR" smtClean="0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en-US" alt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6828-7799-4150-9D95-312A7898FD53}" type="datetimeFigureOut">
              <a:rPr lang="en-US" altLang="ko-KR" smtClean="0"/>
              <a:t>9/23/12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5297-770D-4E48-B554-5754A64B0A6D}" type="slidenum">
              <a:rPr lang="en-US" altLang="ko-KR" smtClean="0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altLang="ko-KR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6828-7799-4150-9D95-312A7898FD53}" type="datetimeFigureOut">
              <a:rPr lang="en-US" altLang="ko-KR" smtClean="0"/>
              <a:t>9/23/12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5297-770D-4E48-B554-5754A64B0A6D}" type="slidenum">
              <a:rPr lang="en-US" altLang="ko-KR" smtClean="0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en-US" alt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altLang="ko-KR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altLang="ko-KR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6828-7799-4150-9D95-312A7898FD53}" type="datetimeFigureOut">
              <a:rPr lang="en-US" altLang="ko-KR" smtClean="0"/>
              <a:t>9/23/12</a:t>
            </a:fld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5297-770D-4E48-B554-5754A64B0A6D}" type="slidenum">
              <a:rPr lang="en-US" altLang="ko-KR" smtClean="0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6828-7799-4150-9D95-312A7898FD53}" type="datetimeFigureOut">
              <a:rPr lang="en-US" altLang="ko-KR" smtClean="0"/>
              <a:t>9/23/12</a:t>
            </a:fld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5297-770D-4E48-B554-5754A64B0A6D}" type="slidenum">
              <a:rPr lang="en-US" altLang="ko-KR" smtClean="0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6828-7799-4150-9D95-312A7898FD53}" type="datetimeFigureOut">
              <a:rPr lang="en-US" altLang="ko-KR" smtClean="0"/>
              <a:t>9/23/12</a:t>
            </a:fld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5297-770D-4E48-B554-5754A64B0A6D}" type="slidenum">
              <a:rPr lang="en-US" altLang="ko-KR" smtClean="0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altLang="ko-KR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6828-7799-4150-9D95-312A7898FD53}" type="datetimeFigureOut">
              <a:rPr lang="en-US" altLang="ko-KR" smtClean="0"/>
              <a:t>9/23/12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5297-770D-4E48-B554-5754A64B0A6D}" type="slidenum">
              <a:rPr lang="en-US" altLang="ko-KR" smtClean="0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 altLang="ko-KR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smtClean="0"/>
              <a:t>Drag picture to placeholder or click icon to add</a:t>
            </a:r>
            <a:endParaRPr lang="en-US" altLang="ko-KR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6828-7799-4150-9D95-312A7898FD53}" type="datetimeFigureOut">
              <a:rPr lang="en-US" altLang="ko-KR" smtClean="0"/>
              <a:t>9/23/12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5297-770D-4E48-B554-5754A64B0A6D}" type="slidenum">
              <a:rPr lang="en-US" altLang="ko-KR" smtClean="0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alt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E6828-7799-4150-9D95-312A7898FD53}" type="datetimeFigureOut">
              <a:rPr lang="en-US" altLang="ko-KR" smtClean="0"/>
              <a:t>9/23/12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B5297-770D-4E48-B554-5754A64B0A6D}" type="slidenum">
              <a:rPr lang="en-US" altLang="ko-KR" smtClean="0"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5"/>
          <p:cNvSpPr/>
          <p:nvPr/>
        </p:nvSpPr>
        <p:spPr>
          <a:xfrm>
            <a:off x="343648" y="65741"/>
            <a:ext cx="2268070" cy="6630894"/>
          </a:xfrm>
          <a:custGeom>
            <a:avLst/>
            <a:gdLst>
              <a:gd name="connsiteX0" fmla="*/ 1476187 w 2268070"/>
              <a:gd name="connsiteY0" fmla="*/ 3708400 h 6630894"/>
              <a:gd name="connsiteX1" fmla="*/ 1727199 w 2268070"/>
              <a:gd name="connsiteY1" fmla="*/ 4255247 h 6630894"/>
              <a:gd name="connsiteX2" fmla="*/ 1449293 w 2268070"/>
              <a:gd name="connsiteY2" fmla="*/ 4676588 h 6630894"/>
              <a:gd name="connsiteX3" fmla="*/ 525928 w 2268070"/>
              <a:gd name="connsiteY3" fmla="*/ 4434541 h 6630894"/>
              <a:gd name="connsiteX4" fmla="*/ 1278964 w 2268070"/>
              <a:gd name="connsiteY4" fmla="*/ 3260165 h 6630894"/>
              <a:gd name="connsiteX5" fmla="*/ 2220258 w 2268070"/>
              <a:gd name="connsiteY5" fmla="*/ 4353859 h 6630894"/>
              <a:gd name="connsiteX6" fmla="*/ 992093 w 2268070"/>
              <a:gd name="connsiteY6" fmla="*/ 5232400 h 6630894"/>
              <a:gd name="connsiteX7" fmla="*/ 176305 w 2268070"/>
              <a:gd name="connsiteY7" fmla="*/ 4739341 h 6630894"/>
              <a:gd name="connsiteX8" fmla="*/ 32870 w 2268070"/>
              <a:gd name="connsiteY8" fmla="*/ 3905624 h 6630894"/>
              <a:gd name="connsiteX9" fmla="*/ 373528 w 2268070"/>
              <a:gd name="connsiteY9" fmla="*/ 3080871 h 6630894"/>
              <a:gd name="connsiteX10" fmla="*/ 1646517 w 2268070"/>
              <a:gd name="connsiteY10" fmla="*/ 2274047 h 6630894"/>
              <a:gd name="connsiteX11" fmla="*/ 2085787 w 2268070"/>
              <a:gd name="connsiteY11" fmla="*/ 1296894 h 6630894"/>
              <a:gd name="connsiteX12" fmla="*/ 1135528 w 2268070"/>
              <a:gd name="connsiteY12" fmla="*/ 140447 h 6630894"/>
              <a:gd name="connsiteX13" fmla="*/ 812799 w 2268070"/>
              <a:gd name="connsiteY13" fmla="*/ 454212 h 6630894"/>
              <a:gd name="connsiteX14" fmla="*/ 1018987 w 2268070"/>
              <a:gd name="connsiteY14" fmla="*/ 1996141 h 6630894"/>
              <a:gd name="connsiteX15" fmla="*/ 1108634 w 2268070"/>
              <a:gd name="connsiteY15" fmla="*/ 3000188 h 6630894"/>
              <a:gd name="connsiteX16" fmla="*/ 1207246 w 2268070"/>
              <a:gd name="connsiteY16" fmla="*/ 3977341 h 6630894"/>
              <a:gd name="connsiteX17" fmla="*/ 1243105 w 2268070"/>
              <a:gd name="connsiteY17" fmla="*/ 4918635 h 6630894"/>
              <a:gd name="connsiteX18" fmla="*/ 1207246 w 2268070"/>
              <a:gd name="connsiteY18" fmla="*/ 5761318 h 6630894"/>
              <a:gd name="connsiteX19" fmla="*/ 1189317 w 2268070"/>
              <a:gd name="connsiteY19" fmla="*/ 6263341 h 6630894"/>
              <a:gd name="connsiteX20" fmla="*/ 1171387 w 2268070"/>
              <a:gd name="connsiteY20" fmla="*/ 6514353 h 6630894"/>
              <a:gd name="connsiteX21" fmla="*/ 678328 w 2268070"/>
              <a:gd name="connsiteY21" fmla="*/ 6604000 h 6630894"/>
              <a:gd name="connsiteX22" fmla="*/ 418352 w 2268070"/>
              <a:gd name="connsiteY22" fmla="*/ 6352988 h 6630894"/>
              <a:gd name="connsiteX23" fmla="*/ 534893 w 2268070"/>
              <a:gd name="connsiteY23" fmla="*/ 6119906 h 6630894"/>
              <a:gd name="connsiteX24" fmla="*/ 678328 w 2268070"/>
              <a:gd name="connsiteY24" fmla="*/ 5985435 h 6630894"/>
              <a:gd name="connsiteX25" fmla="*/ 794870 w 2268070"/>
              <a:gd name="connsiteY25" fmla="*/ 6057153 h 6630894"/>
              <a:gd name="connsiteX26" fmla="*/ 911411 w 2268070"/>
              <a:gd name="connsiteY26" fmla="*/ 6146800 h 663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68070" h="6630894">
                <a:moveTo>
                  <a:pt x="1476187" y="3708400"/>
                </a:moveTo>
                <a:cubicBezTo>
                  <a:pt x="1603934" y="3901141"/>
                  <a:pt x="1731681" y="4093882"/>
                  <a:pt x="1727199" y="4255247"/>
                </a:cubicBezTo>
                <a:cubicBezTo>
                  <a:pt x="1722717" y="4416612"/>
                  <a:pt x="1649505" y="4646706"/>
                  <a:pt x="1449293" y="4676588"/>
                </a:cubicBezTo>
                <a:cubicBezTo>
                  <a:pt x="1249081" y="4706470"/>
                  <a:pt x="554316" y="4670612"/>
                  <a:pt x="525928" y="4434541"/>
                </a:cubicBezTo>
                <a:cubicBezTo>
                  <a:pt x="497540" y="4198471"/>
                  <a:pt x="996576" y="3273612"/>
                  <a:pt x="1278964" y="3260165"/>
                </a:cubicBezTo>
                <a:cubicBezTo>
                  <a:pt x="1561352" y="3246718"/>
                  <a:pt x="2268070" y="4025153"/>
                  <a:pt x="2220258" y="4353859"/>
                </a:cubicBezTo>
                <a:cubicBezTo>
                  <a:pt x="2172446" y="4682565"/>
                  <a:pt x="1332752" y="5168153"/>
                  <a:pt x="992093" y="5232400"/>
                </a:cubicBezTo>
                <a:cubicBezTo>
                  <a:pt x="651434" y="5296647"/>
                  <a:pt x="336176" y="4960470"/>
                  <a:pt x="176305" y="4739341"/>
                </a:cubicBezTo>
                <a:cubicBezTo>
                  <a:pt x="16435" y="4518212"/>
                  <a:pt x="0" y="4182036"/>
                  <a:pt x="32870" y="3905624"/>
                </a:cubicBezTo>
                <a:cubicBezTo>
                  <a:pt x="65740" y="3629212"/>
                  <a:pt x="104587" y="3352801"/>
                  <a:pt x="373528" y="3080871"/>
                </a:cubicBezTo>
                <a:cubicBezTo>
                  <a:pt x="642469" y="2808942"/>
                  <a:pt x="1361141" y="2571377"/>
                  <a:pt x="1646517" y="2274047"/>
                </a:cubicBezTo>
                <a:cubicBezTo>
                  <a:pt x="1931894" y="1976718"/>
                  <a:pt x="2170952" y="1652494"/>
                  <a:pt x="2085787" y="1296894"/>
                </a:cubicBezTo>
                <a:cubicBezTo>
                  <a:pt x="2000622" y="941294"/>
                  <a:pt x="1347693" y="280894"/>
                  <a:pt x="1135528" y="140447"/>
                </a:cubicBezTo>
                <a:cubicBezTo>
                  <a:pt x="923363" y="0"/>
                  <a:pt x="832223" y="144930"/>
                  <a:pt x="812799" y="454212"/>
                </a:cubicBezTo>
                <a:cubicBezTo>
                  <a:pt x="793376" y="763494"/>
                  <a:pt x="969681" y="1571812"/>
                  <a:pt x="1018987" y="1996141"/>
                </a:cubicBezTo>
                <a:cubicBezTo>
                  <a:pt x="1068293" y="2420470"/>
                  <a:pt x="1077257" y="2669988"/>
                  <a:pt x="1108634" y="3000188"/>
                </a:cubicBezTo>
                <a:cubicBezTo>
                  <a:pt x="1140011" y="3330388"/>
                  <a:pt x="1184834" y="3657600"/>
                  <a:pt x="1207246" y="3977341"/>
                </a:cubicBezTo>
                <a:cubicBezTo>
                  <a:pt x="1229658" y="4297082"/>
                  <a:pt x="1243105" y="4621306"/>
                  <a:pt x="1243105" y="4918635"/>
                </a:cubicBezTo>
                <a:cubicBezTo>
                  <a:pt x="1243105" y="5215964"/>
                  <a:pt x="1216211" y="5537200"/>
                  <a:pt x="1207246" y="5761318"/>
                </a:cubicBezTo>
                <a:cubicBezTo>
                  <a:pt x="1198281" y="5985436"/>
                  <a:pt x="1195294" y="6137835"/>
                  <a:pt x="1189317" y="6263341"/>
                </a:cubicBezTo>
                <a:cubicBezTo>
                  <a:pt x="1183340" y="6388847"/>
                  <a:pt x="1256552" y="6457577"/>
                  <a:pt x="1171387" y="6514353"/>
                </a:cubicBezTo>
                <a:cubicBezTo>
                  <a:pt x="1086222" y="6571129"/>
                  <a:pt x="803834" y="6630894"/>
                  <a:pt x="678328" y="6604000"/>
                </a:cubicBezTo>
                <a:cubicBezTo>
                  <a:pt x="552822" y="6577106"/>
                  <a:pt x="442258" y="6433670"/>
                  <a:pt x="418352" y="6352988"/>
                </a:cubicBezTo>
                <a:cubicBezTo>
                  <a:pt x="394446" y="6272306"/>
                  <a:pt x="491564" y="6181165"/>
                  <a:pt x="534893" y="6119906"/>
                </a:cubicBezTo>
                <a:cubicBezTo>
                  <a:pt x="578222" y="6058647"/>
                  <a:pt x="634999" y="5995894"/>
                  <a:pt x="678328" y="5985435"/>
                </a:cubicBezTo>
                <a:cubicBezTo>
                  <a:pt x="721657" y="5974976"/>
                  <a:pt x="756023" y="6030259"/>
                  <a:pt x="794870" y="6057153"/>
                </a:cubicBezTo>
                <a:cubicBezTo>
                  <a:pt x="833717" y="6084047"/>
                  <a:pt x="896470" y="6133353"/>
                  <a:pt x="911411" y="6146800"/>
                </a:cubicBezTo>
              </a:path>
            </a:pathLst>
          </a:custGeom>
          <a:noFill/>
          <a:ln w="79375">
            <a:solidFill>
              <a:schemeClr val="tx1"/>
            </a:solidFill>
          </a:ln>
          <a:effectLst>
            <a:glow rad="139700">
              <a:schemeClr val="accent2">
                <a:lumMod val="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perspectiveRight"/>
            <a:lightRig rig="contrasting" dir="t"/>
          </a:scene3d>
          <a:sp3d extrusionH="19050">
            <a:bevelT h="114300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452139"/>
              </p:ext>
            </p:extLst>
          </p:nvPr>
        </p:nvGraphicFramePr>
        <p:xfrm>
          <a:off x="2699792" y="260648"/>
          <a:ext cx="6096000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0" dirty="0" smtClean="0">
                          <a:solidFill>
                            <a:srgbClr val="9413A2"/>
                          </a:solidFill>
                          <a:latin typeface="Chalkboard"/>
                          <a:cs typeface="Chalkboard"/>
                        </a:rPr>
                        <a:t>Time for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0" dirty="0" smtClean="0">
                          <a:solidFill>
                            <a:srgbClr val="9413A2"/>
                          </a:solidFill>
                          <a:latin typeface="Chalkboard"/>
                          <a:cs typeface="Chalkboard"/>
                        </a:rPr>
                        <a:t>Music</a:t>
                      </a:r>
                      <a:endParaRPr lang="ko-KR" altLang="en-US" sz="8000" dirty="0">
                        <a:solidFill>
                          <a:srgbClr val="9413A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4" descr="Stopwatc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068960"/>
            <a:ext cx="3050332" cy="3334136"/>
          </a:xfrm>
          <a:prstGeom prst="rect">
            <a:avLst/>
          </a:prstGeom>
        </p:spPr>
      </p:pic>
      <p:pic>
        <p:nvPicPr>
          <p:cNvPr id="8" name="Picture 7" descr="note group color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64" y="3645024"/>
            <a:ext cx="302433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72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5"/>
          <p:cNvSpPr/>
          <p:nvPr/>
        </p:nvSpPr>
        <p:spPr>
          <a:xfrm>
            <a:off x="343648" y="65741"/>
            <a:ext cx="2268070" cy="6630894"/>
          </a:xfrm>
          <a:custGeom>
            <a:avLst/>
            <a:gdLst>
              <a:gd name="connsiteX0" fmla="*/ 1476187 w 2268070"/>
              <a:gd name="connsiteY0" fmla="*/ 3708400 h 6630894"/>
              <a:gd name="connsiteX1" fmla="*/ 1727199 w 2268070"/>
              <a:gd name="connsiteY1" fmla="*/ 4255247 h 6630894"/>
              <a:gd name="connsiteX2" fmla="*/ 1449293 w 2268070"/>
              <a:gd name="connsiteY2" fmla="*/ 4676588 h 6630894"/>
              <a:gd name="connsiteX3" fmla="*/ 525928 w 2268070"/>
              <a:gd name="connsiteY3" fmla="*/ 4434541 h 6630894"/>
              <a:gd name="connsiteX4" fmla="*/ 1278964 w 2268070"/>
              <a:gd name="connsiteY4" fmla="*/ 3260165 h 6630894"/>
              <a:gd name="connsiteX5" fmla="*/ 2220258 w 2268070"/>
              <a:gd name="connsiteY5" fmla="*/ 4353859 h 6630894"/>
              <a:gd name="connsiteX6" fmla="*/ 992093 w 2268070"/>
              <a:gd name="connsiteY6" fmla="*/ 5232400 h 6630894"/>
              <a:gd name="connsiteX7" fmla="*/ 176305 w 2268070"/>
              <a:gd name="connsiteY7" fmla="*/ 4739341 h 6630894"/>
              <a:gd name="connsiteX8" fmla="*/ 32870 w 2268070"/>
              <a:gd name="connsiteY8" fmla="*/ 3905624 h 6630894"/>
              <a:gd name="connsiteX9" fmla="*/ 373528 w 2268070"/>
              <a:gd name="connsiteY9" fmla="*/ 3080871 h 6630894"/>
              <a:gd name="connsiteX10" fmla="*/ 1646517 w 2268070"/>
              <a:gd name="connsiteY10" fmla="*/ 2274047 h 6630894"/>
              <a:gd name="connsiteX11" fmla="*/ 2085787 w 2268070"/>
              <a:gd name="connsiteY11" fmla="*/ 1296894 h 6630894"/>
              <a:gd name="connsiteX12" fmla="*/ 1135528 w 2268070"/>
              <a:gd name="connsiteY12" fmla="*/ 140447 h 6630894"/>
              <a:gd name="connsiteX13" fmla="*/ 812799 w 2268070"/>
              <a:gd name="connsiteY13" fmla="*/ 454212 h 6630894"/>
              <a:gd name="connsiteX14" fmla="*/ 1018987 w 2268070"/>
              <a:gd name="connsiteY14" fmla="*/ 1996141 h 6630894"/>
              <a:gd name="connsiteX15" fmla="*/ 1108634 w 2268070"/>
              <a:gd name="connsiteY15" fmla="*/ 3000188 h 6630894"/>
              <a:gd name="connsiteX16" fmla="*/ 1207246 w 2268070"/>
              <a:gd name="connsiteY16" fmla="*/ 3977341 h 6630894"/>
              <a:gd name="connsiteX17" fmla="*/ 1243105 w 2268070"/>
              <a:gd name="connsiteY17" fmla="*/ 4918635 h 6630894"/>
              <a:gd name="connsiteX18" fmla="*/ 1207246 w 2268070"/>
              <a:gd name="connsiteY18" fmla="*/ 5761318 h 6630894"/>
              <a:gd name="connsiteX19" fmla="*/ 1189317 w 2268070"/>
              <a:gd name="connsiteY19" fmla="*/ 6263341 h 6630894"/>
              <a:gd name="connsiteX20" fmla="*/ 1171387 w 2268070"/>
              <a:gd name="connsiteY20" fmla="*/ 6514353 h 6630894"/>
              <a:gd name="connsiteX21" fmla="*/ 678328 w 2268070"/>
              <a:gd name="connsiteY21" fmla="*/ 6604000 h 6630894"/>
              <a:gd name="connsiteX22" fmla="*/ 418352 w 2268070"/>
              <a:gd name="connsiteY22" fmla="*/ 6352988 h 6630894"/>
              <a:gd name="connsiteX23" fmla="*/ 534893 w 2268070"/>
              <a:gd name="connsiteY23" fmla="*/ 6119906 h 6630894"/>
              <a:gd name="connsiteX24" fmla="*/ 678328 w 2268070"/>
              <a:gd name="connsiteY24" fmla="*/ 5985435 h 6630894"/>
              <a:gd name="connsiteX25" fmla="*/ 794870 w 2268070"/>
              <a:gd name="connsiteY25" fmla="*/ 6057153 h 6630894"/>
              <a:gd name="connsiteX26" fmla="*/ 911411 w 2268070"/>
              <a:gd name="connsiteY26" fmla="*/ 6146800 h 663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68070" h="6630894">
                <a:moveTo>
                  <a:pt x="1476187" y="3708400"/>
                </a:moveTo>
                <a:cubicBezTo>
                  <a:pt x="1603934" y="3901141"/>
                  <a:pt x="1731681" y="4093882"/>
                  <a:pt x="1727199" y="4255247"/>
                </a:cubicBezTo>
                <a:cubicBezTo>
                  <a:pt x="1722717" y="4416612"/>
                  <a:pt x="1649505" y="4646706"/>
                  <a:pt x="1449293" y="4676588"/>
                </a:cubicBezTo>
                <a:cubicBezTo>
                  <a:pt x="1249081" y="4706470"/>
                  <a:pt x="554316" y="4670612"/>
                  <a:pt x="525928" y="4434541"/>
                </a:cubicBezTo>
                <a:cubicBezTo>
                  <a:pt x="497540" y="4198471"/>
                  <a:pt x="996576" y="3273612"/>
                  <a:pt x="1278964" y="3260165"/>
                </a:cubicBezTo>
                <a:cubicBezTo>
                  <a:pt x="1561352" y="3246718"/>
                  <a:pt x="2268070" y="4025153"/>
                  <a:pt x="2220258" y="4353859"/>
                </a:cubicBezTo>
                <a:cubicBezTo>
                  <a:pt x="2172446" y="4682565"/>
                  <a:pt x="1332752" y="5168153"/>
                  <a:pt x="992093" y="5232400"/>
                </a:cubicBezTo>
                <a:cubicBezTo>
                  <a:pt x="651434" y="5296647"/>
                  <a:pt x="336176" y="4960470"/>
                  <a:pt x="176305" y="4739341"/>
                </a:cubicBezTo>
                <a:cubicBezTo>
                  <a:pt x="16435" y="4518212"/>
                  <a:pt x="0" y="4182036"/>
                  <a:pt x="32870" y="3905624"/>
                </a:cubicBezTo>
                <a:cubicBezTo>
                  <a:pt x="65740" y="3629212"/>
                  <a:pt x="104587" y="3352801"/>
                  <a:pt x="373528" y="3080871"/>
                </a:cubicBezTo>
                <a:cubicBezTo>
                  <a:pt x="642469" y="2808942"/>
                  <a:pt x="1361141" y="2571377"/>
                  <a:pt x="1646517" y="2274047"/>
                </a:cubicBezTo>
                <a:cubicBezTo>
                  <a:pt x="1931894" y="1976718"/>
                  <a:pt x="2170952" y="1652494"/>
                  <a:pt x="2085787" y="1296894"/>
                </a:cubicBezTo>
                <a:cubicBezTo>
                  <a:pt x="2000622" y="941294"/>
                  <a:pt x="1347693" y="280894"/>
                  <a:pt x="1135528" y="140447"/>
                </a:cubicBezTo>
                <a:cubicBezTo>
                  <a:pt x="923363" y="0"/>
                  <a:pt x="832223" y="144930"/>
                  <a:pt x="812799" y="454212"/>
                </a:cubicBezTo>
                <a:cubicBezTo>
                  <a:pt x="793376" y="763494"/>
                  <a:pt x="969681" y="1571812"/>
                  <a:pt x="1018987" y="1996141"/>
                </a:cubicBezTo>
                <a:cubicBezTo>
                  <a:pt x="1068293" y="2420470"/>
                  <a:pt x="1077257" y="2669988"/>
                  <a:pt x="1108634" y="3000188"/>
                </a:cubicBezTo>
                <a:cubicBezTo>
                  <a:pt x="1140011" y="3330388"/>
                  <a:pt x="1184834" y="3657600"/>
                  <a:pt x="1207246" y="3977341"/>
                </a:cubicBezTo>
                <a:cubicBezTo>
                  <a:pt x="1229658" y="4297082"/>
                  <a:pt x="1243105" y="4621306"/>
                  <a:pt x="1243105" y="4918635"/>
                </a:cubicBezTo>
                <a:cubicBezTo>
                  <a:pt x="1243105" y="5215964"/>
                  <a:pt x="1216211" y="5537200"/>
                  <a:pt x="1207246" y="5761318"/>
                </a:cubicBezTo>
                <a:cubicBezTo>
                  <a:pt x="1198281" y="5985436"/>
                  <a:pt x="1195294" y="6137835"/>
                  <a:pt x="1189317" y="6263341"/>
                </a:cubicBezTo>
                <a:cubicBezTo>
                  <a:pt x="1183340" y="6388847"/>
                  <a:pt x="1256552" y="6457577"/>
                  <a:pt x="1171387" y="6514353"/>
                </a:cubicBezTo>
                <a:cubicBezTo>
                  <a:pt x="1086222" y="6571129"/>
                  <a:pt x="803834" y="6630894"/>
                  <a:pt x="678328" y="6604000"/>
                </a:cubicBezTo>
                <a:cubicBezTo>
                  <a:pt x="552822" y="6577106"/>
                  <a:pt x="442258" y="6433670"/>
                  <a:pt x="418352" y="6352988"/>
                </a:cubicBezTo>
                <a:cubicBezTo>
                  <a:pt x="394446" y="6272306"/>
                  <a:pt x="491564" y="6181165"/>
                  <a:pt x="534893" y="6119906"/>
                </a:cubicBezTo>
                <a:cubicBezTo>
                  <a:pt x="578222" y="6058647"/>
                  <a:pt x="634999" y="5995894"/>
                  <a:pt x="678328" y="5985435"/>
                </a:cubicBezTo>
                <a:cubicBezTo>
                  <a:pt x="721657" y="5974976"/>
                  <a:pt x="756023" y="6030259"/>
                  <a:pt x="794870" y="6057153"/>
                </a:cubicBezTo>
                <a:cubicBezTo>
                  <a:pt x="833717" y="6084047"/>
                  <a:pt x="896470" y="6133353"/>
                  <a:pt x="911411" y="6146800"/>
                </a:cubicBezTo>
              </a:path>
            </a:pathLst>
          </a:custGeom>
          <a:noFill/>
          <a:ln w="79375">
            <a:solidFill>
              <a:schemeClr val="tx1"/>
            </a:solidFill>
          </a:ln>
          <a:effectLst>
            <a:glow rad="139700">
              <a:schemeClr val="accent2">
                <a:lumMod val="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perspectiveRight"/>
            <a:lightRig rig="contrasting" dir="t"/>
          </a:scene3d>
          <a:sp3d extrusionH="19050">
            <a:bevelT h="114300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680689"/>
              </p:ext>
            </p:extLst>
          </p:nvPr>
        </p:nvGraphicFramePr>
        <p:xfrm>
          <a:off x="2699792" y="260648"/>
          <a:ext cx="6096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200" dirty="0" smtClean="0">
                          <a:solidFill>
                            <a:schemeClr val="tx1"/>
                          </a:solidFill>
                          <a:latin typeface="Chalkboard"/>
                          <a:cs typeface="Chalkboard"/>
                        </a:rPr>
                        <a:t>Baa Baa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200" dirty="0" smtClean="0">
                          <a:solidFill>
                            <a:schemeClr val="tx1"/>
                          </a:solidFill>
                          <a:latin typeface="Chalkboard"/>
                          <a:cs typeface="Chalkboard"/>
                        </a:rPr>
                        <a:t>Black</a:t>
                      </a:r>
                      <a:r>
                        <a:rPr lang="en-US" altLang="ko-KR" sz="7200" baseline="0" dirty="0" smtClean="0">
                          <a:solidFill>
                            <a:schemeClr val="tx1"/>
                          </a:solidFill>
                          <a:latin typeface="Chalkboard"/>
                          <a:cs typeface="Chalkboard"/>
                        </a:rPr>
                        <a:t> Sheep</a:t>
                      </a:r>
                      <a:endParaRPr lang="ko-KR" altLang="en-US" sz="7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4725144"/>
            <a:ext cx="1728192" cy="1798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3573016"/>
            <a:ext cx="1728192" cy="17984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2708920"/>
            <a:ext cx="1728192" cy="17984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636912"/>
            <a:ext cx="1728192" cy="17984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4725144"/>
            <a:ext cx="1728192" cy="179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02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5"/>
          <p:cNvSpPr/>
          <p:nvPr/>
        </p:nvSpPr>
        <p:spPr>
          <a:xfrm>
            <a:off x="343648" y="65741"/>
            <a:ext cx="2268070" cy="6630894"/>
          </a:xfrm>
          <a:custGeom>
            <a:avLst/>
            <a:gdLst>
              <a:gd name="connsiteX0" fmla="*/ 1476187 w 2268070"/>
              <a:gd name="connsiteY0" fmla="*/ 3708400 h 6630894"/>
              <a:gd name="connsiteX1" fmla="*/ 1727199 w 2268070"/>
              <a:gd name="connsiteY1" fmla="*/ 4255247 h 6630894"/>
              <a:gd name="connsiteX2" fmla="*/ 1449293 w 2268070"/>
              <a:gd name="connsiteY2" fmla="*/ 4676588 h 6630894"/>
              <a:gd name="connsiteX3" fmla="*/ 525928 w 2268070"/>
              <a:gd name="connsiteY3" fmla="*/ 4434541 h 6630894"/>
              <a:gd name="connsiteX4" fmla="*/ 1278964 w 2268070"/>
              <a:gd name="connsiteY4" fmla="*/ 3260165 h 6630894"/>
              <a:gd name="connsiteX5" fmla="*/ 2220258 w 2268070"/>
              <a:gd name="connsiteY5" fmla="*/ 4353859 h 6630894"/>
              <a:gd name="connsiteX6" fmla="*/ 992093 w 2268070"/>
              <a:gd name="connsiteY6" fmla="*/ 5232400 h 6630894"/>
              <a:gd name="connsiteX7" fmla="*/ 176305 w 2268070"/>
              <a:gd name="connsiteY7" fmla="*/ 4739341 h 6630894"/>
              <a:gd name="connsiteX8" fmla="*/ 32870 w 2268070"/>
              <a:gd name="connsiteY8" fmla="*/ 3905624 h 6630894"/>
              <a:gd name="connsiteX9" fmla="*/ 373528 w 2268070"/>
              <a:gd name="connsiteY9" fmla="*/ 3080871 h 6630894"/>
              <a:gd name="connsiteX10" fmla="*/ 1646517 w 2268070"/>
              <a:gd name="connsiteY10" fmla="*/ 2274047 h 6630894"/>
              <a:gd name="connsiteX11" fmla="*/ 2085787 w 2268070"/>
              <a:gd name="connsiteY11" fmla="*/ 1296894 h 6630894"/>
              <a:gd name="connsiteX12" fmla="*/ 1135528 w 2268070"/>
              <a:gd name="connsiteY12" fmla="*/ 140447 h 6630894"/>
              <a:gd name="connsiteX13" fmla="*/ 812799 w 2268070"/>
              <a:gd name="connsiteY13" fmla="*/ 454212 h 6630894"/>
              <a:gd name="connsiteX14" fmla="*/ 1018987 w 2268070"/>
              <a:gd name="connsiteY14" fmla="*/ 1996141 h 6630894"/>
              <a:gd name="connsiteX15" fmla="*/ 1108634 w 2268070"/>
              <a:gd name="connsiteY15" fmla="*/ 3000188 h 6630894"/>
              <a:gd name="connsiteX16" fmla="*/ 1207246 w 2268070"/>
              <a:gd name="connsiteY16" fmla="*/ 3977341 h 6630894"/>
              <a:gd name="connsiteX17" fmla="*/ 1243105 w 2268070"/>
              <a:gd name="connsiteY17" fmla="*/ 4918635 h 6630894"/>
              <a:gd name="connsiteX18" fmla="*/ 1207246 w 2268070"/>
              <a:gd name="connsiteY18" fmla="*/ 5761318 h 6630894"/>
              <a:gd name="connsiteX19" fmla="*/ 1189317 w 2268070"/>
              <a:gd name="connsiteY19" fmla="*/ 6263341 h 6630894"/>
              <a:gd name="connsiteX20" fmla="*/ 1171387 w 2268070"/>
              <a:gd name="connsiteY20" fmla="*/ 6514353 h 6630894"/>
              <a:gd name="connsiteX21" fmla="*/ 678328 w 2268070"/>
              <a:gd name="connsiteY21" fmla="*/ 6604000 h 6630894"/>
              <a:gd name="connsiteX22" fmla="*/ 418352 w 2268070"/>
              <a:gd name="connsiteY22" fmla="*/ 6352988 h 6630894"/>
              <a:gd name="connsiteX23" fmla="*/ 534893 w 2268070"/>
              <a:gd name="connsiteY23" fmla="*/ 6119906 h 6630894"/>
              <a:gd name="connsiteX24" fmla="*/ 678328 w 2268070"/>
              <a:gd name="connsiteY24" fmla="*/ 5985435 h 6630894"/>
              <a:gd name="connsiteX25" fmla="*/ 794870 w 2268070"/>
              <a:gd name="connsiteY25" fmla="*/ 6057153 h 6630894"/>
              <a:gd name="connsiteX26" fmla="*/ 911411 w 2268070"/>
              <a:gd name="connsiteY26" fmla="*/ 6146800 h 663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68070" h="6630894">
                <a:moveTo>
                  <a:pt x="1476187" y="3708400"/>
                </a:moveTo>
                <a:cubicBezTo>
                  <a:pt x="1603934" y="3901141"/>
                  <a:pt x="1731681" y="4093882"/>
                  <a:pt x="1727199" y="4255247"/>
                </a:cubicBezTo>
                <a:cubicBezTo>
                  <a:pt x="1722717" y="4416612"/>
                  <a:pt x="1649505" y="4646706"/>
                  <a:pt x="1449293" y="4676588"/>
                </a:cubicBezTo>
                <a:cubicBezTo>
                  <a:pt x="1249081" y="4706470"/>
                  <a:pt x="554316" y="4670612"/>
                  <a:pt x="525928" y="4434541"/>
                </a:cubicBezTo>
                <a:cubicBezTo>
                  <a:pt x="497540" y="4198471"/>
                  <a:pt x="996576" y="3273612"/>
                  <a:pt x="1278964" y="3260165"/>
                </a:cubicBezTo>
                <a:cubicBezTo>
                  <a:pt x="1561352" y="3246718"/>
                  <a:pt x="2268070" y="4025153"/>
                  <a:pt x="2220258" y="4353859"/>
                </a:cubicBezTo>
                <a:cubicBezTo>
                  <a:pt x="2172446" y="4682565"/>
                  <a:pt x="1332752" y="5168153"/>
                  <a:pt x="992093" y="5232400"/>
                </a:cubicBezTo>
                <a:cubicBezTo>
                  <a:pt x="651434" y="5296647"/>
                  <a:pt x="336176" y="4960470"/>
                  <a:pt x="176305" y="4739341"/>
                </a:cubicBezTo>
                <a:cubicBezTo>
                  <a:pt x="16435" y="4518212"/>
                  <a:pt x="0" y="4182036"/>
                  <a:pt x="32870" y="3905624"/>
                </a:cubicBezTo>
                <a:cubicBezTo>
                  <a:pt x="65740" y="3629212"/>
                  <a:pt x="104587" y="3352801"/>
                  <a:pt x="373528" y="3080871"/>
                </a:cubicBezTo>
                <a:cubicBezTo>
                  <a:pt x="642469" y="2808942"/>
                  <a:pt x="1361141" y="2571377"/>
                  <a:pt x="1646517" y="2274047"/>
                </a:cubicBezTo>
                <a:cubicBezTo>
                  <a:pt x="1931894" y="1976718"/>
                  <a:pt x="2170952" y="1652494"/>
                  <a:pt x="2085787" y="1296894"/>
                </a:cubicBezTo>
                <a:cubicBezTo>
                  <a:pt x="2000622" y="941294"/>
                  <a:pt x="1347693" y="280894"/>
                  <a:pt x="1135528" y="140447"/>
                </a:cubicBezTo>
                <a:cubicBezTo>
                  <a:pt x="923363" y="0"/>
                  <a:pt x="832223" y="144930"/>
                  <a:pt x="812799" y="454212"/>
                </a:cubicBezTo>
                <a:cubicBezTo>
                  <a:pt x="793376" y="763494"/>
                  <a:pt x="969681" y="1571812"/>
                  <a:pt x="1018987" y="1996141"/>
                </a:cubicBezTo>
                <a:cubicBezTo>
                  <a:pt x="1068293" y="2420470"/>
                  <a:pt x="1077257" y="2669988"/>
                  <a:pt x="1108634" y="3000188"/>
                </a:cubicBezTo>
                <a:cubicBezTo>
                  <a:pt x="1140011" y="3330388"/>
                  <a:pt x="1184834" y="3657600"/>
                  <a:pt x="1207246" y="3977341"/>
                </a:cubicBezTo>
                <a:cubicBezTo>
                  <a:pt x="1229658" y="4297082"/>
                  <a:pt x="1243105" y="4621306"/>
                  <a:pt x="1243105" y="4918635"/>
                </a:cubicBezTo>
                <a:cubicBezTo>
                  <a:pt x="1243105" y="5215964"/>
                  <a:pt x="1216211" y="5537200"/>
                  <a:pt x="1207246" y="5761318"/>
                </a:cubicBezTo>
                <a:cubicBezTo>
                  <a:pt x="1198281" y="5985436"/>
                  <a:pt x="1195294" y="6137835"/>
                  <a:pt x="1189317" y="6263341"/>
                </a:cubicBezTo>
                <a:cubicBezTo>
                  <a:pt x="1183340" y="6388847"/>
                  <a:pt x="1256552" y="6457577"/>
                  <a:pt x="1171387" y="6514353"/>
                </a:cubicBezTo>
                <a:cubicBezTo>
                  <a:pt x="1086222" y="6571129"/>
                  <a:pt x="803834" y="6630894"/>
                  <a:pt x="678328" y="6604000"/>
                </a:cubicBezTo>
                <a:cubicBezTo>
                  <a:pt x="552822" y="6577106"/>
                  <a:pt x="442258" y="6433670"/>
                  <a:pt x="418352" y="6352988"/>
                </a:cubicBezTo>
                <a:cubicBezTo>
                  <a:pt x="394446" y="6272306"/>
                  <a:pt x="491564" y="6181165"/>
                  <a:pt x="534893" y="6119906"/>
                </a:cubicBezTo>
                <a:cubicBezTo>
                  <a:pt x="578222" y="6058647"/>
                  <a:pt x="634999" y="5995894"/>
                  <a:pt x="678328" y="5985435"/>
                </a:cubicBezTo>
                <a:cubicBezTo>
                  <a:pt x="721657" y="5974976"/>
                  <a:pt x="756023" y="6030259"/>
                  <a:pt x="794870" y="6057153"/>
                </a:cubicBezTo>
                <a:cubicBezTo>
                  <a:pt x="833717" y="6084047"/>
                  <a:pt x="896470" y="6133353"/>
                  <a:pt x="911411" y="6146800"/>
                </a:cubicBezTo>
              </a:path>
            </a:pathLst>
          </a:custGeom>
          <a:noFill/>
          <a:ln w="79375">
            <a:solidFill>
              <a:schemeClr val="tx1"/>
            </a:solidFill>
          </a:ln>
          <a:effectLst>
            <a:glow rad="139700">
              <a:schemeClr val="accent2">
                <a:lumMod val="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perspectiveRight"/>
            <a:lightRig rig="contrasting" dir="t"/>
          </a:scene3d>
          <a:sp3d extrusionH="19050">
            <a:bevelT h="114300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291261"/>
              </p:ext>
            </p:extLst>
          </p:nvPr>
        </p:nvGraphicFramePr>
        <p:xfrm>
          <a:off x="2699792" y="260648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200" dirty="0" smtClean="0">
                          <a:solidFill>
                            <a:schemeClr val="tx1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  <a:latin typeface="Chalkboard"/>
                          <a:cs typeface="Chalkboard"/>
                        </a:rPr>
                        <a:t>Black Snake</a:t>
                      </a:r>
                      <a:endParaRPr lang="ko-KR" altLang="en-US" sz="7200" dirty="0">
                        <a:solidFill>
                          <a:schemeClr val="tx1"/>
                        </a:solidFill>
                        <a:effectLst>
                          <a:innerShdw blurRad="114300">
                            <a:prstClr val="black"/>
                          </a:inn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Black Snake cli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16832"/>
            <a:ext cx="50927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14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5"/>
          <p:cNvSpPr/>
          <p:nvPr/>
        </p:nvSpPr>
        <p:spPr>
          <a:xfrm>
            <a:off x="343648" y="65741"/>
            <a:ext cx="2268070" cy="6630894"/>
          </a:xfrm>
          <a:custGeom>
            <a:avLst/>
            <a:gdLst>
              <a:gd name="connsiteX0" fmla="*/ 1476187 w 2268070"/>
              <a:gd name="connsiteY0" fmla="*/ 3708400 h 6630894"/>
              <a:gd name="connsiteX1" fmla="*/ 1727199 w 2268070"/>
              <a:gd name="connsiteY1" fmla="*/ 4255247 h 6630894"/>
              <a:gd name="connsiteX2" fmla="*/ 1449293 w 2268070"/>
              <a:gd name="connsiteY2" fmla="*/ 4676588 h 6630894"/>
              <a:gd name="connsiteX3" fmla="*/ 525928 w 2268070"/>
              <a:gd name="connsiteY3" fmla="*/ 4434541 h 6630894"/>
              <a:gd name="connsiteX4" fmla="*/ 1278964 w 2268070"/>
              <a:gd name="connsiteY4" fmla="*/ 3260165 h 6630894"/>
              <a:gd name="connsiteX5" fmla="*/ 2220258 w 2268070"/>
              <a:gd name="connsiteY5" fmla="*/ 4353859 h 6630894"/>
              <a:gd name="connsiteX6" fmla="*/ 992093 w 2268070"/>
              <a:gd name="connsiteY6" fmla="*/ 5232400 h 6630894"/>
              <a:gd name="connsiteX7" fmla="*/ 176305 w 2268070"/>
              <a:gd name="connsiteY7" fmla="*/ 4739341 h 6630894"/>
              <a:gd name="connsiteX8" fmla="*/ 32870 w 2268070"/>
              <a:gd name="connsiteY8" fmla="*/ 3905624 h 6630894"/>
              <a:gd name="connsiteX9" fmla="*/ 373528 w 2268070"/>
              <a:gd name="connsiteY9" fmla="*/ 3080871 h 6630894"/>
              <a:gd name="connsiteX10" fmla="*/ 1646517 w 2268070"/>
              <a:gd name="connsiteY10" fmla="*/ 2274047 h 6630894"/>
              <a:gd name="connsiteX11" fmla="*/ 2085787 w 2268070"/>
              <a:gd name="connsiteY11" fmla="*/ 1296894 h 6630894"/>
              <a:gd name="connsiteX12" fmla="*/ 1135528 w 2268070"/>
              <a:gd name="connsiteY12" fmla="*/ 140447 h 6630894"/>
              <a:gd name="connsiteX13" fmla="*/ 812799 w 2268070"/>
              <a:gd name="connsiteY13" fmla="*/ 454212 h 6630894"/>
              <a:gd name="connsiteX14" fmla="*/ 1018987 w 2268070"/>
              <a:gd name="connsiteY14" fmla="*/ 1996141 h 6630894"/>
              <a:gd name="connsiteX15" fmla="*/ 1108634 w 2268070"/>
              <a:gd name="connsiteY15" fmla="*/ 3000188 h 6630894"/>
              <a:gd name="connsiteX16" fmla="*/ 1207246 w 2268070"/>
              <a:gd name="connsiteY16" fmla="*/ 3977341 h 6630894"/>
              <a:gd name="connsiteX17" fmla="*/ 1243105 w 2268070"/>
              <a:gd name="connsiteY17" fmla="*/ 4918635 h 6630894"/>
              <a:gd name="connsiteX18" fmla="*/ 1207246 w 2268070"/>
              <a:gd name="connsiteY18" fmla="*/ 5761318 h 6630894"/>
              <a:gd name="connsiteX19" fmla="*/ 1189317 w 2268070"/>
              <a:gd name="connsiteY19" fmla="*/ 6263341 h 6630894"/>
              <a:gd name="connsiteX20" fmla="*/ 1171387 w 2268070"/>
              <a:gd name="connsiteY20" fmla="*/ 6514353 h 6630894"/>
              <a:gd name="connsiteX21" fmla="*/ 678328 w 2268070"/>
              <a:gd name="connsiteY21" fmla="*/ 6604000 h 6630894"/>
              <a:gd name="connsiteX22" fmla="*/ 418352 w 2268070"/>
              <a:gd name="connsiteY22" fmla="*/ 6352988 h 6630894"/>
              <a:gd name="connsiteX23" fmla="*/ 534893 w 2268070"/>
              <a:gd name="connsiteY23" fmla="*/ 6119906 h 6630894"/>
              <a:gd name="connsiteX24" fmla="*/ 678328 w 2268070"/>
              <a:gd name="connsiteY24" fmla="*/ 5985435 h 6630894"/>
              <a:gd name="connsiteX25" fmla="*/ 794870 w 2268070"/>
              <a:gd name="connsiteY25" fmla="*/ 6057153 h 6630894"/>
              <a:gd name="connsiteX26" fmla="*/ 911411 w 2268070"/>
              <a:gd name="connsiteY26" fmla="*/ 6146800 h 663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68070" h="6630894">
                <a:moveTo>
                  <a:pt x="1476187" y="3708400"/>
                </a:moveTo>
                <a:cubicBezTo>
                  <a:pt x="1603934" y="3901141"/>
                  <a:pt x="1731681" y="4093882"/>
                  <a:pt x="1727199" y="4255247"/>
                </a:cubicBezTo>
                <a:cubicBezTo>
                  <a:pt x="1722717" y="4416612"/>
                  <a:pt x="1649505" y="4646706"/>
                  <a:pt x="1449293" y="4676588"/>
                </a:cubicBezTo>
                <a:cubicBezTo>
                  <a:pt x="1249081" y="4706470"/>
                  <a:pt x="554316" y="4670612"/>
                  <a:pt x="525928" y="4434541"/>
                </a:cubicBezTo>
                <a:cubicBezTo>
                  <a:pt x="497540" y="4198471"/>
                  <a:pt x="996576" y="3273612"/>
                  <a:pt x="1278964" y="3260165"/>
                </a:cubicBezTo>
                <a:cubicBezTo>
                  <a:pt x="1561352" y="3246718"/>
                  <a:pt x="2268070" y="4025153"/>
                  <a:pt x="2220258" y="4353859"/>
                </a:cubicBezTo>
                <a:cubicBezTo>
                  <a:pt x="2172446" y="4682565"/>
                  <a:pt x="1332752" y="5168153"/>
                  <a:pt x="992093" y="5232400"/>
                </a:cubicBezTo>
                <a:cubicBezTo>
                  <a:pt x="651434" y="5296647"/>
                  <a:pt x="336176" y="4960470"/>
                  <a:pt x="176305" y="4739341"/>
                </a:cubicBezTo>
                <a:cubicBezTo>
                  <a:pt x="16435" y="4518212"/>
                  <a:pt x="0" y="4182036"/>
                  <a:pt x="32870" y="3905624"/>
                </a:cubicBezTo>
                <a:cubicBezTo>
                  <a:pt x="65740" y="3629212"/>
                  <a:pt x="104587" y="3352801"/>
                  <a:pt x="373528" y="3080871"/>
                </a:cubicBezTo>
                <a:cubicBezTo>
                  <a:pt x="642469" y="2808942"/>
                  <a:pt x="1361141" y="2571377"/>
                  <a:pt x="1646517" y="2274047"/>
                </a:cubicBezTo>
                <a:cubicBezTo>
                  <a:pt x="1931894" y="1976718"/>
                  <a:pt x="2170952" y="1652494"/>
                  <a:pt x="2085787" y="1296894"/>
                </a:cubicBezTo>
                <a:cubicBezTo>
                  <a:pt x="2000622" y="941294"/>
                  <a:pt x="1347693" y="280894"/>
                  <a:pt x="1135528" y="140447"/>
                </a:cubicBezTo>
                <a:cubicBezTo>
                  <a:pt x="923363" y="0"/>
                  <a:pt x="832223" y="144930"/>
                  <a:pt x="812799" y="454212"/>
                </a:cubicBezTo>
                <a:cubicBezTo>
                  <a:pt x="793376" y="763494"/>
                  <a:pt x="969681" y="1571812"/>
                  <a:pt x="1018987" y="1996141"/>
                </a:cubicBezTo>
                <a:cubicBezTo>
                  <a:pt x="1068293" y="2420470"/>
                  <a:pt x="1077257" y="2669988"/>
                  <a:pt x="1108634" y="3000188"/>
                </a:cubicBezTo>
                <a:cubicBezTo>
                  <a:pt x="1140011" y="3330388"/>
                  <a:pt x="1184834" y="3657600"/>
                  <a:pt x="1207246" y="3977341"/>
                </a:cubicBezTo>
                <a:cubicBezTo>
                  <a:pt x="1229658" y="4297082"/>
                  <a:pt x="1243105" y="4621306"/>
                  <a:pt x="1243105" y="4918635"/>
                </a:cubicBezTo>
                <a:cubicBezTo>
                  <a:pt x="1243105" y="5215964"/>
                  <a:pt x="1216211" y="5537200"/>
                  <a:pt x="1207246" y="5761318"/>
                </a:cubicBezTo>
                <a:cubicBezTo>
                  <a:pt x="1198281" y="5985436"/>
                  <a:pt x="1195294" y="6137835"/>
                  <a:pt x="1189317" y="6263341"/>
                </a:cubicBezTo>
                <a:cubicBezTo>
                  <a:pt x="1183340" y="6388847"/>
                  <a:pt x="1256552" y="6457577"/>
                  <a:pt x="1171387" y="6514353"/>
                </a:cubicBezTo>
                <a:cubicBezTo>
                  <a:pt x="1086222" y="6571129"/>
                  <a:pt x="803834" y="6630894"/>
                  <a:pt x="678328" y="6604000"/>
                </a:cubicBezTo>
                <a:cubicBezTo>
                  <a:pt x="552822" y="6577106"/>
                  <a:pt x="442258" y="6433670"/>
                  <a:pt x="418352" y="6352988"/>
                </a:cubicBezTo>
                <a:cubicBezTo>
                  <a:pt x="394446" y="6272306"/>
                  <a:pt x="491564" y="6181165"/>
                  <a:pt x="534893" y="6119906"/>
                </a:cubicBezTo>
                <a:cubicBezTo>
                  <a:pt x="578222" y="6058647"/>
                  <a:pt x="634999" y="5995894"/>
                  <a:pt x="678328" y="5985435"/>
                </a:cubicBezTo>
                <a:cubicBezTo>
                  <a:pt x="721657" y="5974976"/>
                  <a:pt x="756023" y="6030259"/>
                  <a:pt x="794870" y="6057153"/>
                </a:cubicBezTo>
                <a:cubicBezTo>
                  <a:pt x="833717" y="6084047"/>
                  <a:pt x="896470" y="6133353"/>
                  <a:pt x="911411" y="6146800"/>
                </a:cubicBezTo>
              </a:path>
            </a:pathLst>
          </a:custGeom>
          <a:noFill/>
          <a:ln w="79375">
            <a:solidFill>
              <a:schemeClr val="tx1"/>
            </a:solidFill>
          </a:ln>
          <a:effectLst>
            <a:glow rad="139700">
              <a:schemeClr val="accent2">
                <a:lumMod val="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perspectiveRight"/>
            <a:lightRig rig="contrasting" dir="t"/>
          </a:scene3d>
          <a:sp3d extrusionH="19050">
            <a:bevelT h="114300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564362"/>
              </p:ext>
            </p:extLst>
          </p:nvPr>
        </p:nvGraphicFramePr>
        <p:xfrm>
          <a:off x="2699792" y="332656"/>
          <a:ext cx="6096000" cy="2529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600" dirty="0" smtClean="0">
                          <a:solidFill>
                            <a:schemeClr val="tx1"/>
                          </a:solidFill>
                          <a:latin typeface="Chalkboard"/>
                          <a:cs typeface="Chalkboard"/>
                        </a:rPr>
                        <a:t>Mary Had a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600" dirty="0" smtClean="0">
                          <a:solidFill>
                            <a:schemeClr val="tx1"/>
                          </a:solidFill>
                          <a:latin typeface="Chalkboard"/>
                          <a:cs typeface="Chalkboard"/>
                        </a:rPr>
                        <a:t>Little</a:t>
                      </a:r>
                      <a:r>
                        <a:rPr lang="en-US" altLang="ko-KR" sz="6600" baseline="0" dirty="0" smtClean="0">
                          <a:solidFill>
                            <a:schemeClr val="tx1"/>
                          </a:solidFill>
                          <a:latin typeface="Chalkboard"/>
                          <a:cs typeface="Chalkboard"/>
                        </a:rPr>
                        <a:t> </a:t>
                      </a:r>
                      <a:r>
                        <a:rPr lang="en-US" altLang="ko-KR" sz="6600" dirty="0" smtClean="0">
                          <a:solidFill>
                            <a:schemeClr val="tx1"/>
                          </a:solidFill>
                          <a:latin typeface="Chalkboard"/>
                          <a:cs typeface="Chalkboard"/>
                        </a:rPr>
                        <a:t>Lamb</a:t>
                      </a:r>
                      <a:endParaRPr lang="en-US" altLang="ko-KR" sz="6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0000" endA="300" endPos="50000" dist="60007" dir="5400000" sy="-100000" algn="bl" rotWithShape="0"/>
                        </a:effectLst>
                        <a:latin typeface="Chalkboard"/>
                        <a:ea typeface="HY엽서M" pitchFamily="18" charset="-127"/>
                        <a:cs typeface="Chalkboard"/>
                      </a:endParaRPr>
                    </a:p>
                    <a:p>
                      <a:pPr latinLnBrk="1"/>
                      <a:endParaRPr lang="ko-KR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AA02823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140968"/>
            <a:ext cx="4176464" cy="3717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5"/>
          <p:cNvSpPr/>
          <p:nvPr/>
        </p:nvSpPr>
        <p:spPr>
          <a:xfrm>
            <a:off x="343648" y="65741"/>
            <a:ext cx="2268070" cy="6630894"/>
          </a:xfrm>
          <a:custGeom>
            <a:avLst/>
            <a:gdLst>
              <a:gd name="connsiteX0" fmla="*/ 1476187 w 2268070"/>
              <a:gd name="connsiteY0" fmla="*/ 3708400 h 6630894"/>
              <a:gd name="connsiteX1" fmla="*/ 1727199 w 2268070"/>
              <a:gd name="connsiteY1" fmla="*/ 4255247 h 6630894"/>
              <a:gd name="connsiteX2" fmla="*/ 1449293 w 2268070"/>
              <a:gd name="connsiteY2" fmla="*/ 4676588 h 6630894"/>
              <a:gd name="connsiteX3" fmla="*/ 525928 w 2268070"/>
              <a:gd name="connsiteY3" fmla="*/ 4434541 h 6630894"/>
              <a:gd name="connsiteX4" fmla="*/ 1278964 w 2268070"/>
              <a:gd name="connsiteY4" fmla="*/ 3260165 h 6630894"/>
              <a:gd name="connsiteX5" fmla="*/ 2220258 w 2268070"/>
              <a:gd name="connsiteY5" fmla="*/ 4353859 h 6630894"/>
              <a:gd name="connsiteX6" fmla="*/ 992093 w 2268070"/>
              <a:gd name="connsiteY6" fmla="*/ 5232400 h 6630894"/>
              <a:gd name="connsiteX7" fmla="*/ 176305 w 2268070"/>
              <a:gd name="connsiteY7" fmla="*/ 4739341 h 6630894"/>
              <a:gd name="connsiteX8" fmla="*/ 32870 w 2268070"/>
              <a:gd name="connsiteY8" fmla="*/ 3905624 h 6630894"/>
              <a:gd name="connsiteX9" fmla="*/ 373528 w 2268070"/>
              <a:gd name="connsiteY9" fmla="*/ 3080871 h 6630894"/>
              <a:gd name="connsiteX10" fmla="*/ 1646517 w 2268070"/>
              <a:gd name="connsiteY10" fmla="*/ 2274047 h 6630894"/>
              <a:gd name="connsiteX11" fmla="*/ 2085787 w 2268070"/>
              <a:gd name="connsiteY11" fmla="*/ 1296894 h 6630894"/>
              <a:gd name="connsiteX12" fmla="*/ 1135528 w 2268070"/>
              <a:gd name="connsiteY12" fmla="*/ 140447 h 6630894"/>
              <a:gd name="connsiteX13" fmla="*/ 812799 w 2268070"/>
              <a:gd name="connsiteY13" fmla="*/ 454212 h 6630894"/>
              <a:gd name="connsiteX14" fmla="*/ 1018987 w 2268070"/>
              <a:gd name="connsiteY14" fmla="*/ 1996141 h 6630894"/>
              <a:gd name="connsiteX15" fmla="*/ 1108634 w 2268070"/>
              <a:gd name="connsiteY15" fmla="*/ 3000188 h 6630894"/>
              <a:gd name="connsiteX16" fmla="*/ 1207246 w 2268070"/>
              <a:gd name="connsiteY16" fmla="*/ 3977341 h 6630894"/>
              <a:gd name="connsiteX17" fmla="*/ 1243105 w 2268070"/>
              <a:gd name="connsiteY17" fmla="*/ 4918635 h 6630894"/>
              <a:gd name="connsiteX18" fmla="*/ 1207246 w 2268070"/>
              <a:gd name="connsiteY18" fmla="*/ 5761318 h 6630894"/>
              <a:gd name="connsiteX19" fmla="*/ 1189317 w 2268070"/>
              <a:gd name="connsiteY19" fmla="*/ 6263341 h 6630894"/>
              <a:gd name="connsiteX20" fmla="*/ 1171387 w 2268070"/>
              <a:gd name="connsiteY20" fmla="*/ 6514353 h 6630894"/>
              <a:gd name="connsiteX21" fmla="*/ 678328 w 2268070"/>
              <a:gd name="connsiteY21" fmla="*/ 6604000 h 6630894"/>
              <a:gd name="connsiteX22" fmla="*/ 418352 w 2268070"/>
              <a:gd name="connsiteY22" fmla="*/ 6352988 h 6630894"/>
              <a:gd name="connsiteX23" fmla="*/ 534893 w 2268070"/>
              <a:gd name="connsiteY23" fmla="*/ 6119906 h 6630894"/>
              <a:gd name="connsiteX24" fmla="*/ 678328 w 2268070"/>
              <a:gd name="connsiteY24" fmla="*/ 5985435 h 6630894"/>
              <a:gd name="connsiteX25" fmla="*/ 794870 w 2268070"/>
              <a:gd name="connsiteY25" fmla="*/ 6057153 h 6630894"/>
              <a:gd name="connsiteX26" fmla="*/ 911411 w 2268070"/>
              <a:gd name="connsiteY26" fmla="*/ 6146800 h 663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68070" h="6630894">
                <a:moveTo>
                  <a:pt x="1476187" y="3708400"/>
                </a:moveTo>
                <a:cubicBezTo>
                  <a:pt x="1603934" y="3901141"/>
                  <a:pt x="1731681" y="4093882"/>
                  <a:pt x="1727199" y="4255247"/>
                </a:cubicBezTo>
                <a:cubicBezTo>
                  <a:pt x="1722717" y="4416612"/>
                  <a:pt x="1649505" y="4646706"/>
                  <a:pt x="1449293" y="4676588"/>
                </a:cubicBezTo>
                <a:cubicBezTo>
                  <a:pt x="1249081" y="4706470"/>
                  <a:pt x="554316" y="4670612"/>
                  <a:pt x="525928" y="4434541"/>
                </a:cubicBezTo>
                <a:cubicBezTo>
                  <a:pt x="497540" y="4198471"/>
                  <a:pt x="996576" y="3273612"/>
                  <a:pt x="1278964" y="3260165"/>
                </a:cubicBezTo>
                <a:cubicBezTo>
                  <a:pt x="1561352" y="3246718"/>
                  <a:pt x="2268070" y="4025153"/>
                  <a:pt x="2220258" y="4353859"/>
                </a:cubicBezTo>
                <a:cubicBezTo>
                  <a:pt x="2172446" y="4682565"/>
                  <a:pt x="1332752" y="5168153"/>
                  <a:pt x="992093" y="5232400"/>
                </a:cubicBezTo>
                <a:cubicBezTo>
                  <a:pt x="651434" y="5296647"/>
                  <a:pt x="336176" y="4960470"/>
                  <a:pt x="176305" y="4739341"/>
                </a:cubicBezTo>
                <a:cubicBezTo>
                  <a:pt x="16435" y="4518212"/>
                  <a:pt x="0" y="4182036"/>
                  <a:pt x="32870" y="3905624"/>
                </a:cubicBezTo>
                <a:cubicBezTo>
                  <a:pt x="65740" y="3629212"/>
                  <a:pt x="104587" y="3352801"/>
                  <a:pt x="373528" y="3080871"/>
                </a:cubicBezTo>
                <a:cubicBezTo>
                  <a:pt x="642469" y="2808942"/>
                  <a:pt x="1361141" y="2571377"/>
                  <a:pt x="1646517" y="2274047"/>
                </a:cubicBezTo>
                <a:cubicBezTo>
                  <a:pt x="1931894" y="1976718"/>
                  <a:pt x="2170952" y="1652494"/>
                  <a:pt x="2085787" y="1296894"/>
                </a:cubicBezTo>
                <a:cubicBezTo>
                  <a:pt x="2000622" y="941294"/>
                  <a:pt x="1347693" y="280894"/>
                  <a:pt x="1135528" y="140447"/>
                </a:cubicBezTo>
                <a:cubicBezTo>
                  <a:pt x="923363" y="0"/>
                  <a:pt x="832223" y="144930"/>
                  <a:pt x="812799" y="454212"/>
                </a:cubicBezTo>
                <a:cubicBezTo>
                  <a:pt x="793376" y="763494"/>
                  <a:pt x="969681" y="1571812"/>
                  <a:pt x="1018987" y="1996141"/>
                </a:cubicBezTo>
                <a:cubicBezTo>
                  <a:pt x="1068293" y="2420470"/>
                  <a:pt x="1077257" y="2669988"/>
                  <a:pt x="1108634" y="3000188"/>
                </a:cubicBezTo>
                <a:cubicBezTo>
                  <a:pt x="1140011" y="3330388"/>
                  <a:pt x="1184834" y="3657600"/>
                  <a:pt x="1207246" y="3977341"/>
                </a:cubicBezTo>
                <a:cubicBezTo>
                  <a:pt x="1229658" y="4297082"/>
                  <a:pt x="1243105" y="4621306"/>
                  <a:pt x="1243105" y="4918635"/>
                </a:cubicBezTo>
                <a:cubicBezTo>
                  <a:pt x="1243105" y="5215964"/>
                  <a:pt x="1216211" y="5537200"/>
                  <a:pt x="1207246" y="5761318"/>
                </a:cubicBezTo>
                <a:cubicBezTo>
                  <a:pt x="1198281" y="5985436"/>
                  <a:pt x="1195294" y="6137835"/>
                  <a:pt x="1189317" y="6263341"/>
                </a:cubicBezTo>
                <a:cubicBezTo>
                  <a:pt x="1183340" y="6388847"/>
                  <a:pt x="1256552" y="6457577"/>
                  <a:pt x="1171387" y="6514353"/>
                </a:cubicBezTo>
                <a:cubicBezTo>
                  <a:pt x="1086222" y="6571129"/>
                  <a:pt x="803834" y="6630894"/>
                  <a:pt x="678328" y="6604000"/>
                </a:cubicBezTo>
                <a:cubicBezTo>
                  <a:pt x="552822" y="6577106"/>
                  <a:pt x="442258" y="6433670"/>
                  <a:pt x="418352" y="6352988"/>
                </a:cubicBezTo>
                <a:cubicBezTo>
                  <a:pt x="394446" y="6272306"/>
                  <a:pt x="491564" y="6181165"/>
                  <a:pt x="534893" y="6119906"/>
                </a:cubicBezTo>
                <a:cubicBezTo>
                  <a:pt x="578222" y="6058647"/>
                  <a:pt x="634999" y="5995894"/>
                  <a:pt x="678328" y="5985435"/>
                </a:cubicBezTo>
                <a:cubicBezTo>
                  <a:pt x="721657" y="5974976"/>
                  <a:pt x="756023" y="6030259"/>
                  <a:pt x="794870" y="6057153"/>
                </a:cubicBezTo>
                <a:cubicBezTo>
                  <a:pt x="833717" y="6084047"/>
                  <a:pt x="896470" y="6133353"/>
                  <a:pt x="911411" y="6146800"/>
                </a:cubicBezTo>
              </a:path>
            </a:pathLst>
          </a:custGeom>
          <a:noFill/>
          <a:ln w="79375">
            <a:solidFill>
              <a:schemeClr val="tx1"/>
            </a:solidFill>
          </a:ln>
          <a:effectLst>
            <a:glow rad="139700">
              <a:schemeClr val="accent2">
                <a:lumMod val="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perspectiveRight"/>
            <a:lightRig rig="contrasting" dir="t"/>
          </a:scene3d>
          <a:sp3d extrusionH="19050">
            <a:bevelT h="114300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325242"/>
              </p:ext>
            </p:extLst>
          </p:nvPr>
        </p:nvGraphicFramePr>
        <p:xfrm>
          <a:off x="2699792" y="764704"/>
          <a:ext cx="6096000" cy="96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5700" dirty="0" smtClean="0">
                          <a:solidFill>
                            <a:schemeClr val="tx1"/>
                          </a:solidFill>
                          <a:latin typeface="Chalkboard"/>
                          <a:cs typeface="Chalkboard"/>
                        </a:rPr>
                        <a:t>Hush Little Baby</a:t>
                      </a:r>
                      <a:endParaRPr lang="en-US" altLang="ko-KR" sz="57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0000" endA="300" endPos="50000" dist="60007" dir="5400000" sy="-100000" algn="bl" rotWithShape="0"/>
                        </a:effectLst>
                        <a:latin typeface="Chalkboard"/>
                        <a:ea typeface="HY엽서M" pitchFamily="18" charset="-127"/>
                        <a:cs typeface="Chalkboar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baby in crad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88840"/>
            <a:ext cx="576064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62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5"/>
          <p:cNvSpPr/>
          <p:nvPr/>
        </p:nvSpPr>
        <p:spPr>
          <a:xfrm>
            <a:off x="343648" y="65741"/>
            <a:ext cx="2268070" cy="6630894"/>
          </a:xfrm>
          <a:custGeom>
            <a:avLst/>
            <a:gdLst>
              <a:gd name="connsiteX0" fmla="*/ 1476187 w 2268070"/>
              <a:gd name="connsiteY0" fmla="*/ 3708400 h 6630894"/>
              <a:gd name="connsiteX1" fmla="*/ 1727199 w 2268070"/>
              <a:gd name="connsiteY1" fmla="*/ 4255247 h 6630894"/>
              <a:gd name="connsiteX2" fmla="*/ 1449293 w 2268070"/>
              <a:gd name="connsiteY2" fmla="*/ 4676588 h 6630894"/>
              <a:gd name="connsiteX3" fmla="*/ 525928 w 2268070"/>
              <a:gd name="connsiteY3" fmla="*/ 4434541 h 6630894"/>
              <a:gd name="connsiteX4" fmla="*/ 1278964 w 2268070"/>
              <a:gd name="connsiteY4" fmla="*/ 3260165 h 6630894"/>
              <a:gd name="connsiteX5" fmla="*/ 2220258 w 2268070"/>
              <a:gd name="connsiteY5" fmla="*/ 4353859 h 6630894"/>
              <a:gd name="connsiteX6" fmla="*/ 992093 w 2268070"/>
              <a:gd name="connsiteY6" fmla="*/ 5232400 h 6630894"/>
              <a:gd name="connsiteX7" fmla="*/ 176305 w 2268070"/>
              <a:gd name="connsiteY7" fmla="*/ 4739341 h 6630894"/>
              <a:gd name="connsiteX8" fmla="*/ 32870 w 2268070"/>
              <a:gd name="connsiteY8" fmla="*/ 3905624 h 6630894"/>
              <a:gd name="connsiteX9" fmla="*/ 373528 w 2268070"/>
              <a:gd name="connsiteY9" fmla="*/ 3080871 h 6630894"/>
              <a:gd name="connsiteX10" fmla="*/ 1646517 w 2268070"/>
              <a:gd name="connsiteY10" fmla="*/ 2274047 h 6630894"/>
              <a:gd name="connsiteX11" fmla="*/ 2085787 w 2268070"/>
              <a:gd name="connsiteY11" fmla="*/ 1296894 h 6630894"/>
              <a:gd name="connsiteX12" fmla="*/ 1135528 w 2268070"/>
              <a:gd name="connsiteY12" fmla="*/ 140447 h 6630894"/>
              <a:gd name="connsiteX13" fmla="*/ 812799 w 2268070"/>
              <a:gd name="connsiteY13" fmla="*/ 454212 h 6630894"/>
              <a:gd name="connsiteX14" fmla="*/ 1018987 w 2268070"/>
              <a:gd name="connsiteY14" fmla="*/ 1996141 h 6630894"/>
              <a:gd name="connsiteX15" fmla="*/ 1108634 w 2268070"/>
              <a:gd name="connsiteY15" fmla="*/ 3000188 h 6630894"/>
              <a:gd name="connsiteX16" fmla="*/ 1207246 w 2268070"/>
              <a:gd name="connsiteY16" fmla="*/ 3977341 h 6630894"/>
              <a:gd name="connsiteX17" fmla="*/ 1243105 w 2268070"/>
              <a:gd name="connsiteY17" fmla="*/ 4918635 h 6630894"/>
              <a:gd name="connsiteX18" fmla="*/ 1207246 w 2268070"/>
              <a:gd name="connsiteY18" fmla="*/ 5761318 h 6630894"/>
              <a:gd name="connsiteX19" fmla="*/ 1189317 w 2268070"/>
              <a:gd name="connsiteY19" fmla="*/ 6263341 h 6630894"/>
              <a:gd name="connsiteX20" fmla="*/ 1171387 w 2268070"/>
              <a:gd name="connsiteY20" fmla="*/ 6514353 h 6630894"/>
              <a:gd name="connsiteX21" fmla="*/ 678328 w 2268070"/>
              <a:gd name="connsiteY21" fmla="*/ 6604000 h 6630894"/>
              <a:gd name="connsiteX22" fmla="*/ 418352 w 2268070"/>
              <a:gd name="connsiteY22" fmla="*/ 6352988 h 6630894"/>
              <a:gd name="connsiteX23" fmla="*/ 534893 w 2268070"/>
              <a:gd name="connsiteY23" fmla="*/ 6119906 h 6630894"/>
              <a:gd name="connsiteX24" fmla="*/ 678328 w 2268070"/>
              <a:gd name="connsiteY24" fmla="*/ 5985435 h 6630894"/>
              <a:gd name="connsiteX25" fmla="*/ 794870 w 2268070"/>
              <a:gd name="connsiteY25" fmla="*/ 6057153 h 6630894"/>
              <a:gd name="connsiteX26" fmla="*/ 911411 w 2268070"/>
              <a:gd name="connsiteY26" fmla="*/ 6146800 h 663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68070" h="6630894">
                <a:moveTo>
                  <a:pt x="1476187" y="3708400"/>
                </a:moveTo>
                <a:cubicBezTo>
                  <a:pt x="1603934" y="3901141"/>
                  <a:pt x="1731681" y="4093882"/>
                  <a:pt x="1727199" y="4255247"/>
                </a:cubicBezTo>
                <a:cubicBezTo>
                  <a:pt x="1722717" y="4416612"/>
                  <a:pt x="1649505" y="4646706"/>
                  <a:pt x="1449293" y="4676588"/>
                </a:cubicBezTo>
                <a:cubicBezTo>
                  <a:pt x="1249081" y="4706470"/>
                  <a:pt x="554316" y="4670612"/>
                  <a:pt x="525928" y="4434541"/>
                </a:cubicBezTo>
                <a:cubicBezTo>
                  <a:pt x="497540" y="4198471"/>
                  <a:pt x="996576" y="3273612"/>
                  <a:pt x="1278964" y="3260165"/>
                </a:cubicBezTo>
                <a:cubicBezTo>
                  <a:pt x="1561352" y="3246718"/>
                  <a:pt x="2268070" y="4025153"/>
                  <a:pt x="2220258" y="4353859"/>
                </a:cubicBezTo>
                <a:cubicBezTo>
                  <a:pt x="2172446" y="4682565"/>
                  <a:pt x="1332752" y="5168153"/>
                  <a:pt x="992093" y="5232400"/>
                </a:cubicBezTo>
                <a:cubicBezTo>
                  <a:pt x="651434" y="5296647"/>
                  <a:pt x="336176" y="4960470"/>
                  <a:pt x="176305" y="4739341"/>
                </a:cubicBezTo>
                <a:cubicBezTo>
                  <a:pt x="16435" y="4518212"/>
                  <a:pt x="0" y="4182036"/>
                  <a:pt x="32870" y="3905624"/>
                </a:cubicBezTo>
                <a:cubicBezTo>
                  <a:pt x="65740" y="3629212"/>
                  <a:pt x="104587" y="3352801"/>
                  <a:pt x="373528" y="3080871"/>
                </a:cubicBezTo>
                <a:cubicBezTo>
                  <a:pt x="642469" y="2808942"/>
                  <a:pt x="1361141" y="2571377"/>
                  <a:pt x="1646517" y="2274047"/>
                </a:cubicBezTo>
                <a:cubicBezTo>
                  <a:pt x="1931894" y="1976718"/>
                  <a:pt x="2170952" y="1652494"/>
                  <a:pt x="2085787" y="1296894"/>
                </a:cubicBezTo>
                <a:cubicBezTo>
                  <a:pt x="2000622" y="941294"/>
                  <a:pt x="1347693" y="280894"/>
                  <a:pt x="1135528" y="140447"/>
                </a:cubicBezTo>
                <a:cubicBezTo>
                  <a:pt x="923363" y="0"/>
                  <a:pt x="832223" y="144930"/>
                  <a:pt x="812799" y="454212"/>
                </a:cubicBezTo>
                <a:cubicBezTo>
                  <a:pt x="793376" y="763494"/>
                  <a:pt x="969681" y="1571812"/>
                  <a:pt x="1018987" y="1996141"/>
                </a:cubicBezTo>
                <a:cubicBezTo>
                  <a:pt x="1068293" y="2420470"/>
                  <a:pt x="1077257" y="2669988"/>
                  <a:pt x="1108634" y="3000188"/>
                </a:cubicBezTo>
                <a:cubicBezTo>
                  <a:pt x="1140011" y="3330388"/>
                  <a:pt x="1184834" y="3657600"/>
                  <a:pt x="1207246" y="3977341"/>
                </a:cubicBezTo>
                <a:cubicBezTo>
                  <a:pt x="1229658" y="4297082"/>
                  <a:pt x="1243105" y="4621306"/>
                  <a:pt x="1243105" y="4918635"/>
                </a:cubicBezTo>
                <a:cubicBezTo>
                  <a:pt x="1243105" y="5215964"/>
                  <a:pt x="1216211" y="5537200"/>
                  <a:pt x="1207246" y="5761318"/>
                </a:cubicBezTo>
                <a:cubicBezTo>
                  <a:pt x="1198281" y="5985436"/>
                  <a:pt x="1195294" y="6137835"/>
                  <a:pt x="1189317" y="6263341"/>
                </a:cubicBezTo>
                <a:cubicBezTo>
                  <a:pt x="1183340" y="6388847"/>
                  <a:pt x="1256552" y="6457577"/>
                  <a:pt x="1171387" y="6514353"/>
                </a:cubicBezTo>
                <a:cubicBezTo>
                  <a:pt x="1086222" y="6571129"/>
                  <a:pt x="803834" y="6630894"/>
                  <a:pt x="678328" y="6604000"/>
                </a:cubicBezTo>
                <a:cubicBezTo>
                  <a:pt x="552822" y="6577106"/>
                  <a:pt x="442258" y="6433670"/>
                  <a:pt x="418352" y="6352988"/>
                </a:cubicBezTo>
                <a:cubicBezTo>
                  <a:pt x="394446" y="6272306"/>
                  <a:pt x="491564" y="6181165"/>
                  <a:pt x="534893" y="6119906"/>
                </a:cubicBezTo>
                <a:cubicBezTo>
                  <a:pt x="578222" y="6058647"/>
                  <a:pt x="634999" y="5995894"/>
                  <a:pt x="678328" y="5985435"/>
                </a:cubicBezTo>
                <a:cubicBezTo>
                  <a:pt x="721657" y="5974976"/>
                  <a:pt x="756023" y="6030259"/>
                  <a:pt x="794870" y="6057153"/>
                </a:cubicBezTo>
                <a:cubicBezTo>
                  <a:pt x="833717" y="6084047"/>
                  <a:pt x="896470" y="6133353"/>
                  <a:pt x="911411" y="6146800"/>
                </a:cubicBezTo>
              </a:path>
            </a:pathLst>
          </a:custGeom>
          <a:noFill/>
          <a:ln w="79375">
            <a:solidFill>
              <a:schemeClr val="tx1"/>
            </a:solidFill>
          </a:ln>
          <a:effectLst>
            <a:glow rad="139700">
              <a:schemeClr val="accent2">
                <a:lumMod val="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perspectiveRight"/>
            <a:lightRig rig="contrasting" dir="t"/>
          </a:scene3d>
          <a:sp3d extrusionH="19050">
            <a:bevelT h="114300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279287"/>
              </p:ext>
            </p:extLst>
          </p:nvPr>
        </p:nvGraphicFramePr>
        <p:xfrm>
          <a:off x="2699792" y="764704"/>
          <a:ext cx="6096000" cy="178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5400" dirty="0" smtClean="0">
                          <a:solidFill>
                            <a:schemeClr val="tx1"/>
                          </a:solidFill>
                          <a:latin typeface="Chalkboard"/>
                          <a:cs typeface="Chalkboard"/>
                        </a:rPr>
                        <a:t>I’ve Been </a:t>
                      </a:r>
                      <a:r>
                        <a:rPr lang="en-US" altLang="ko-KR" sz="5400" dirty="0" err="1" smtClean="0">
                          <a:solidFill>
                            <a:schemeClr val="tx1"/>
                          </a:solidFill>
                          <a:latin typeface="Chalkboard"/>
                          <a:cs typeface="Chalkboard"/>
                        </a:rPr>
                        <a:t>Workin</a:t>
                      </a:r>
                      <a:r>
                        <a:rPr lang="en-US" altLang="ko-KR" sz="5400" dirty="0" smtClean="0">
                          <a:solidFill>
                            <a:schemeClr val="tx1"/>
                          </a:solidFill>
                          <a:latin typeface="Chalkboard"/>
                          <a:cs typeface="Chalkboard"/>
                        </a:rPr>
                        <a:t>’ on the Railro</a:t>
                      </a:r>
                      <a:r>
                        <a:rPr lang="en-US" altLang="ko-KR" sz="5700" dirty="0" smtClean="0">
                          <a:solidFill>
                            <a:schemeClr val="tx1"/>
                          </a:solidFill>
                          <a:latin typeface="Chalkboard"/>
                          <a:cs typeface="Chalkboard"/>
                        </a:rPr>
                        <a:t>ad</a:t>
                      </a:r>
                      <a:endParaRPr lang="en-US" altLang="ko-KR" sz="57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0000" endA="300" endPos="50000" dist="60007" dir="5400000" sy="-100000" algn="bl" rotWithShape="0"/>
                        </a:effectLst>
                        <a:latin typeface="Chalkboard"/>
                        <a:ea typeface="HY엽서M" pitchFamily="18" charset="-127"/>
                        <a:cs typeface="Chalkboar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rain animate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636912"/>
            <a:ext cx="4968552" cy="381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61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5"/>
          <p:cNvSpPr/>
          <p:nvPr/>
        </p:nvSpPr>
        <p:spPr>
          <a:xfrm>
            <a:off x="343648" y="65741"/>
            <a:ext cx="2268070" cy="6630894"/>
          </a:xfrm>
          <a:custGeom>
            <a:avLst/>
            <a:gdLst>
              <a:gd name="connsiteX0" fmla="*/ 1476187 w 2268070"/>
              <a:gd name="connsiteY0" fmla="*/ 3708400 h 6630894"/>
              <a:gd name="connsiteX1" fmla="*/ 1727199 w 2268070"/>
              <a:gd name="connsiteY1" fmla="*/ 4255247 h 6630894"/>
              <a:gd name="connsiteX2" fmla="*/ 1449293 w 2268070"/>
              <a:gd name="connsiteY2" fmla="*/ 4676588 h 6630894"/>
              <a:gd name="connsiteX3" fmla="*/ 525928 w 2268070"/>
              <a:gd name="connsiteY3" fmla="*/ 4434541 h 6630894"/>
              <a:gd name="connsiteX4" fmla="*/ 1278964 w 2268070"/>
              <a:gd name="connsiteY4" fmla="*/ 3260165 h 6630894"/>
              <a:gd name="connsiteX5" fmla="*/ 2220258 w 2268070"/>
              <a:gd name="connsiteY5" fmla="*/ 4353859 h 6630894"/>
              <a:gd name="connsiteX6" fmla="*/ 992093 w 2268070"/>
              <a:gd name="connsiteY6" fmla="*/ 5232400 h 6630894"/>
              <a:gd name="connsiteX7" fmla="*/ 176305 w 2268070"/>
              <a:gd name="connsiteY7" fmla="*/ 4739341 h 6630894"/>
              <a:gd name="connsiteX8" fmla="*/ 32870 w 2268070"/>
              <a:gd name="connsiteY8" fmla="*/ 3905624 h 6630894"/>
              <a:gd name="connsiteX9" fmla="*/ 373528 w 2268070"/>
              <a:gd name="connsiteY9" fmla="*/ 3080871 h 6630894"/>
              <a:gd name="connsiteX10" fmla="*/ 1646517 w 2268070"/>
              <a:gd name="connsiteY10" fmla="*/ 2274047 h 6630894"/>
              <a:gd name="connsiteX11" fmla="*/ 2085787 w 2268070"/>
              <a:gd name="connsiteY11" fmla="*/ 1296894 h 6630894"/>
              <a:gd name="connsiteX12" fmla="*/ 1135528 w 2268070"/>
              <a:gd name="connsiteY12" fmla="*/ 140447 h 6630894"/>
              <a:gd name="connsiteX13" fmla="*/ 812799 w 2268070"/>
              <a:gd name="connsiteY13" fmla="*/ 454212 h 6630894"/>
              <a:gd name="connsiteX14" fmla="*/ 1018987 w 2268070"/>
              <a:gd name="connsiteY14" fmla="*/ 1996141 h 6630894"/>
              <a:gd name="connsiteX15" fmla="*/ 1108634 w 2268070"/>
              <a:gd name="connsiteY15" fmla="*/ 3000188 h 6630894"/>
              <a:gd name="connsiteX16" fmla="*/ 1207246 w 2268070"/>
              <a:gd name="connsiteY16" fmla="*/ 3977341 h 6630894"/>
              <a:gd name="connsiteX17" fmla="*/ 1243105 w 2268070"/>
              <a:gd name="connsiteY17" fmla="*/ 4918635 h 6630894"/>
              <a:gd name="connsiteX18" fmla="*/ 1207246 w 2268070"/>
              <a:gd name="connsiteY18" fmla="*/ 5761318 h 6630894"/>
              <a:gd name="connsiteX19" fmla="*/ 1189317 w 2268070"/>
              <a:gd name="connsiteY19" fmla="*/ 6263341 h 6630894"/>
              <a:gd name="connsiteX20" fmla="*/ 1171387 w 2268070"/>
              <a:gd name="connsiteY20" fmla="*/ 6514353 h 6630894"/>
              <a:gd name="connsiteX21" fmla="*/ 678328 w 2268070"/>
              <a:gd name="connsiteY21" fmla="*/ 6604000 h 6630894"/>
              <a:gd name="connsiteX22" fmla="*/ 418352 w 2268070"/>
              <a:gd name="connsiteY22" fmla="*/ 6352988 h 6630894"/>
              <a:gd name="connsiteX23" fmla="*/ 534893 w 2268070"/>
              <a:gd name="connsiteY23" fmla="*/ 6119906 h 6630894"/>
              <a:gd name="connsiteX24" fmla="*/ 678328 w 2268070"/>
              <a:gd name="connsiteY24" fmla="*/ 5985435 h 6630894"/>
              <a:gd name="connsiteX25" fmla="*/ 794870 w 2268070"/>
              <a:gd name="connsiteY25" fmla="*/ 6057153 h 6630894"/>
              <a:gd name="connsiteX26" fmla="*/ 911411 w 2268070"/>
              <a:gd name="connsiteY26" fmla="*/ 6146800 h 663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68070" h="6630894">
                <a:moveTo>
                  <a:pt x="1476187" y="3708400"/>
                </a:moveTo>
                <a:cubicBezTo>
                  <a:pt x="1603934" y="3901141"/>
                  <a:pt x="1731681" y="4093882"/>
                  <a:pt x="1727199" y="4255247"/>
                </a:cubicBezTo>
                <a:cubicBezTo>
                  <a:pt x="1722717" y="4416612"/>
                  <a:pt x="1649505" y="4646706"/>
                  <a:pt x="1449293" y="4676588"/>
                </a:cubicBezTo>
                <a:cubicBezTo>
                  <a:pt x="1249081" y="4706470"/>
                  <a:pt x="554316" y="4670612"/>
                  <a:pt x="525928" y="4434541"/>
                </a:cubicBezTo>
                <a:cubicBezTo>
                  <a:pt x="497540" y="4198471"/>
                  <a:pt x="996576" y="3273612"/>
                  <a:pt x="1278964" y="3260165"/>
                </a:cubicBezTo>
                <a:cubicBezTo>
                  <a:pt x="1561352" y="3246718"/>
                  <a:pt x="2268070" y="4025153"/>
                  <a:pt x="2220258" y="4353859"/>
                </a:cubicBezTo>
                <a:cubicBezTo>
                  <a:pt x="2172446" y="4682565"/>
                  <a:pt x="1332752" y="5168153"/>
                  <a:pt x="992093" y="5232400"/>
                </a:cubicBezTo>
                <a:cubicBezTo>
                  <a:pt x="651434" y="5296647"/>
                  <a:pt x="336176" y="4960470"/>
                  <a:pt x="176305" y="4739341"/>
                </a:cubicBezTo>
                <a:cubicBezTo>
                  <a:pt x="16435" y="4518212"/>
                  <a:pt x="0" y="4182036"/>
                  <a:pt x="32870" y="3905624"/>
                </a:cubicBezTo>
                <a:cubicBezTo>
                  <a:pt x="65740" y="3629212"/>
                  <a:pt x="104587" y="3352801"/>
                  <a:pt x="373528" y="3080871"/>
                </a:cubicBezTo>
                <a:cubicBezTo>
                  <a:pt x="642469" y="2808942"/>
                  <a:pt x="1361141" y="2571377"/>
                  <a:pt x="1646517" y="2274047"/>
                </a:cubicBezTo>
                <a:cubicBezTo>
                  <a:pt x="1931894" y="1976718"/>
                  <a:pt x="2170952" y="1652494"/>
                  <a:pt x="2085787" y="1296894"/>
                </a:cubicBezTo>
                <a:cubicBezTo>
                  <a:pt x="2000622" y="941294"/>
                  <a:pt x="1347693" y="280894"/>
                  <a:pt x="1135528" y="140447"/>
                </a:cubicBezTo>
                <a:cubicBezTo>
                  <a:pt x="923363" y="0"/>
                  <a:pt x="832223" y="144930"/>
                  <a:pt x="812799" y="454212"/>
                </a:cubicBezTo>
                <a:cubicBezTo>
                  <a:pt x="793376" y="763494"/>
                  <a:pt x="969681" y="1571812"/>
                  <a:pt x="1018987" y="1996141"/>
                </a:cubicBezTo>
                <a:cubicBezTo>
                  <a:pt x="1068293" y="2420470"/>
                  <a:pt x="1077257" y="2669988"/>
                  <a:pt x="1108634" y="3000188"/>
                </a:cubicBezTo>
                <a:cubicBezTo>
                  <a:pt x="1140011" y="3330388"/>
                  <a:pt x="1184834" y="3657600"/>
                  <a:pt x="1207246" y="3977341"/>
                </a:cubicBezTo>
                <a:cubicBezTo>
                  <a:pt x="1229658" y="4297082"/>
                  <a:pt x="1243105" y="4621306"/>
                  <a:pt x="1243105" y="4918635"/>
                </a:cubicBezTo>
                <a:cubicBezTo>
                  <a:pt x="1243105" y="5215964"/>
                  <a:pt x="1216211" y="5537200"/>
                  <a:pt x="1207246" y="5761318"/>
                </a:cubicBezTo>
                <a:cubicBezTo>
                  <a:pt x="1198281" y="5985436"/>
                  <a:pt x="1195294" y="6137835"/>
                  <a:pt x="1189317" y="6263341"/>
                </a:cubicBezTo>
                <a:cubicBezTo>
                  <a:pt x="1183340" y="6388847"/>
                  <a:pt x="1256552" y="6457577"/>
                  <a:pt x="1171387" y="6514353"/>
                </a:cubicBezTo>
                <a:cubicBezTo>
                  <a:pt x="1086222" y="6571129"/>
                  <a:pt x="803834" y="6630894"/>
                  <a:pt x="678328" y="6604000"/>
                </a:cubicBezTo>
                <a:cubicBezTo>
                  <a:pt x="552822" y="6577106"/>
                  <a:pt x="442258" y="6433670"/>
                  <a:pt x="418352" y="6352988"/>
                </a:cubicBezTo>
                <a:cubicBezTo>
                  <a:pt x="394446" y="6272306"/>
                  <a:pt x="491564" y="6181165"/>
                  <a:pt x="534893" y="6119906"/>
                </a:cubicBezTo>
                <a:cubicBezTo>
                  <a:pt x="578222" y="6058647"/>
                  <a:pt x="634999" y="5995894"/>
                  <a:pt x="678328" y="5985435"/>
                </a:cubicBezTo>
                <a:cubicBezTo>
                  <a:pt x="721657" y="5974976"/>
                  <a:pt x="756023" y="6030259"/>
                  <a:pt x="794870" y="6057153"/>
                </a:cubicBezTo>
                <a:cubicBezTo>
                  <a:pt x="833717" y="6084047"/>
                  <a:pt x="896470" y="6133353"/>
                  <a:pt x="911411" y="6146800"/>
                </a:cubicBezTo>
              </a:path>
            </a:pathLst>
          </a:custGeom>
          <a:noFill/>
          <a:ln w="79375">
            <a:solidFill>
              <a:schemeClr val="tx1"/>
            </a:solidFill>
          </a:ln>
          <a:effectLst>
            <a:glow rad="139700">
              <a:schemeClr val="accent2">
                <a:lumMod val="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perspectiveRight"/>
            <a:lightRig rig="contrasting" dir="t"/>
          </a:scene3d>
          <a:sp3d extrusionH="19050">
            <a:bevelT h="114300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183760"/>
              </p:ext>
            </p:extLst>
          </p:nvPr>
        </p:nvGraphicFramePr>
        <p:xfrm>
          <a:off x="2699792" y="260648"/>
          <a:ext cx="6096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200" dirty="0" err="1" smtClean="0">
                          <a:solidFill>
                            <a:srgbClr val="86A14C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Chalkboard"/>
                          <a:cs typeface="Chalkboard"/>
                        </a:rPr>
                        <a:t>Goin</a:t>
                      </a:r>
                      <a:r>
                        <a:rPr lang="en-US" altLang="ko-KR" sz="7200" dirty="0" smtClean="0">
                          <a:solidFill>
                            <a:srgbClr val="86A14C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Chalkboard"/>
                          <a:cs typeface="Chalkboard"/>
                        </a:rPr>
                        <a:t>’ on a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200" dirty="0" smtClean="0">
                          <a:solidFill>
                            <a:srgbClr val="86A14C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Chalkboard"/>
                          <a:cs typeface="Chalkboard"/>
                        </a:rPr>
                        <a:t>Picnic</a:t>
                      </a:r>
                      <a:endParaRPr lang="ko-KR" altLang="en-US" sz="7200" dirty="0">
                        <a:solidFill>
                          <a:srgbClr val="86A14C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Picnic pi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780928"/>
            <a:ext cx="5832648" cy="379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5"/>
          <p:cNvSpPr/>
          <p:nvPr/>
        </p:nvSpPr>
        <p:spPr>
          <a:xfrm>
            <a:off x="343648" y="65741"/>
            <a:ext cx="2268070" cy="6630894"/>
          </a:xfrm>
          <a:custGeom>
            <a:avLst/>
            <a:gdLst>
              <a:gd name="connsiteX0" fmla="*/ 1476187 w 2268070"/>
              <a:gd name="connsiteY0" fmla="*/ 3708400 h 6630894"/>
              <a:gd name="connsiteX1" fmla="*/ 1727199 w 2268070"/>
              <a:gd name="connsiteY1" fmla="*/ 4255247 h 6630894"/>
              <a:gd name="connsiteX2" fmla="*/ 1449293 w 2268070"/>
              <a:gd name="connsiteY2" fmla="*/ 4676588 h 6630894"/>
              <a:gd name="connsiteX3" fmla="*/ 525928 w 2268070"/>
              <a:gd name="connsiteY3" fmla="*/ 4434541 h 6630894"/>
              <a:gd name="connsiteX4" fmla="*/ 1278964 w 2268070"/>
              <a:gd name="connsiteY4" fmla="*/ 3260165 h 6630894"/>
              <a:gd name="connsiteX5" fmla="*/ 2220258 w 2268070"/>
              <a:gd name="connsiteY5" fmla="*/ 4353859 h 6630894"/>
              <a:gd name="connsiteX6" fmla="*/ 992093 w 2268070"/>
              <a:gd name="connsiteY6" fmla="*/ 5232400 h 6630894"/>
              <a:gd name="connsiteX7" fmla="*/ 176305 w 2268070"/>
              <a:gd name="connsiteY7" fmla="*/ 4739341 h 6630894"/>
              <a:gd name="connsiteX8" fmla="*/ 32870 w 2268070"/>
              <a:gd name="connsiteY8" fmla="*/ 3905624 h 6630894"/>
              <a:gd name="connsiteX9" fmla="*/ 373528 w 2268070"/>
              <a:gd name="connsiteY9" fmla="*/ 3080871 h 6630894"/>
              <a:gd name="connsiteX10" fmla="*/ 1646517 w 2268070"/>
              <a:gd name="connsiteY10" fmla="*/ 2274047 h 6630894"/>
              <a:gd name="connsiteX11" fmla="*/ 2085787 w 2268070"/>
              <a:gd name="connsiteY11" fmla="*/ 1296894 h 6630894"/>
              <a:gd name="connsiteX12" fmla="*/ 1135528 w 2268070"/>
              <a:gd name="connsiteY12" fmla="*/ 140447 h 6630894"/>
              <a:gd name="connsiteX13" fmla="*/ 812799 w 2268070"/>
              <a:gd name="connsiteY13" fmla="*/ 454212 h 6630894"/>
              <a:gd name="connsiteX14" fmla="*/ 1018987 w 2268070"/>
              <a:gd name="connsiteY14" fmla="*/ 1996141 h 6630894"/>
              <a:gd name="connsiteX15" fmla="*/ 1108634 w 2268070"/>
              <a:gd name="connsiteY15" fmla="*/ 3000188 h 6630894"/>
              <a:gd name="connsiteX16" fmla="*/ 1207246 w 2268070"/>
              <a:gd name="connsiteY16" fmla="*/ 3977341 h 6630894"/>
              <a:gd name="connsiteX17" fmla="*/ 1243105 w 2268070"/>
              <a:gd name="connsiteY17" fmla="*/ 4918635 h 6630894"/>
              <a:gd name="connsiteX18" fmla="*/ 1207246 w 2268070"/>
              <a:gd name="connsiteY18" fmla="*/ 5761318 h 6630894"/>
              <a:gd name="connsiteX19" fmla="*/ 1189317 w 2268070"/>
              <a:gd name="connsiteY19" fmla="*/ 6263341 h 6630894"/>
              <a:gd name="connsiteX20" fmla="*/ 1171387 w 2268070"/>
              <a:gd name="connsiteY20" fmla="*/ 6514353 h 6630894"/>
              <a:gd name="connsiteX21" fmla="*/ 678328 w 2268070"/>
              <a:gd name="connsiteY21" fmla="*/ 6604000 h 6630894"/>
              <a:gd name="connsiteX22" fmla="*/ 418352 w 2268070"/>
              <a:gd name="connsiteY22" fmla="*/ 6352988 h 6630894"/>
              <a:gd name="connsiteX23" fmla="*/ 534893 w 2268070"/>
              <a:gd name="connsiteY23" fmla="*/ 6119906 h 6630894"/>
              <a:gd name="connsiteX24" fmla="*/ 678328 w 2268070"/>
              <a:gd name="connsiteY24" fmla="*/ 5985435 h 6630894"/>
              <a:gd name="connsiteX25" fmla="*/ 794870 w 2268070"/>
              <a:gd name="connsiteY25" fmla="*/ 6057153 h 6630894"/>
              <a:gd name="connsiteX26" fmla="*/ 911411 w 2268070"/>
              <a:gd name="connsiteY26" fmla="*/ 6146800 h 663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68070" h="6630894">
                <a:moveTo>
                  <a:pt x="1476187" y="3708400"/>
                </a:moveTo>
                <a:cubicBezTo>
                  <a:pt x="1603934" y="3901141"/>
                  <a:pt x="1731681" y="4093882"/>
                  <a:pt x="1727199" y="4255247"/>
                </a:cubicBezTo>
                <a:cubicBezTo>
                  <a:pt x="1722717" y="4416612"/>
                  <a:pt x="1649505" y="4646706"/>
                  <a:pt x="1449293" y="4676588"/>
                </a:cubicBezTo>
                <a:cubicBezTo>
                  <a:pt x="1249081" y="4706470"/>
                  <a:pt x="554316" y="4670612"/>
                  <a:pt x="525928" y="4434541"/>
                </a:cubicBezTo>
                <a:cubicBezTo>
                  <a:pt x="497540" y="4198471"/>
                  <a:pt x="996576" y="3273612"/>
                  <a:pt x="1278964" y="3260165"/>
                </a:cubicBezTo>
                <a:cubicBezTo>
                  <a:pt x="1561352" y="3246718"/>
                  <a:pt x="2268070" y="4025153"/>
                  <a:pt x="2220258" y="4353859"/>
                </a:cubicBezTo>
                <a:cubicBezTo>
                  <a:pt x="2172446" y="4682565"/>
                  <a:pt x="1332752" y="5168153"/>
                  <a:pt x="992093" y="5232400"/>
                </a:cubicBezTo>
                <a:cubicBezTo>
                  <a:pt x="651434" y="5296647"/>
                  <a:pt x="336176" y="4960470"/>
                  <a:pt x="176305" y="4739341"/>
                </a:cubicBezTo>
                <a:cubicBezTo>
                  <a:pt x="16435" y="4518212"/>
                  <a:pt x="0" y="4182036"/>
                  <a:pt x="32870" y="3905624"/>
                </a:cubicBezTo>
                <a:cubicBezTo>
                  <a:pt x="65740" y="3629212"/>
                  <a:pt x="104587" y="3352801"/>
                  <a:pt x="373528" y="3080871"/>
                </a:cubicBezTo>
                <a:cubicBezTo>
                  <a:pt x="642469" y="2808942"/>
                  <a:pt x="1361141" y="2571377"/>
                  <a:pt x="1646517" y="2274047"/>
                </a:cubicBezTo>
                <a:cubicBezTo>
                  <a:pt x="1931894" y="1976718"/>
                  <a:pt x="2170952" y="1652494"/>
                  <a:pt x="2085787" y="1296894"/>
                </a:cubicBezTo>
                <a:cubicBezTo>
                  <a:pt x="2000622" y="941294"/>
                  <a:pt x="1347693" y="280894"/>
                  <a:pt x="1135528" y="140447"/>
                </a:cubicBezTo>
                <a:cubicBezTo>
                  <a:pt x="923363" y="0"/>
                  <a:pt x="832223" y="144930"/>
                  <a:pt x="812799" y="454212"/>
                </a:cubicBezTo>
                <a:cubicBezTo>
                  <a:pt x="793376" y="763494"/>
                  <a:pt x="969681" y="1571812"/>
                  <a:pt x="1018987" y="1996141"/>
                </a:cubicBezTo>
                <a:cubicBezTo>
                  <a:pt x="1068293" y="2420470"/>
                  <a:pt x="1077257" y="2669988"/>
                  <a:pt x="1108634" y="3000188"/>
                </a:cubicBezTo>
                <a:cubicBezTo>
                  <a:pt x="1140011" y="3330388"/>
                  <a:pt x="1184834" y="3657600"/>
                  <a:pt x="1207246" y="3977341"/>
                </a:cubicBezTo>
                <a:cubicBezTo>
                  <a:pt x="1229658" y="4297082"/>
                  <a:pt x="1243105" y="4621306"/>
                  <a:pt x="1243105" y="4918635"/>
                </a:cubicBezTo>
                <a:cubicBezTo>
                  <a:pt x="1243105" y="5215964"/>
                  <a:pt x="1216211" y="5537200"/>
                  <a:pt x="1207246" y="5761318"/>
                </a:cubicBezTo>
                <a:cubicBezTo>
                  <a:pt x="1198281" y="5985436"/>
                  <a:pt x="1195294" y="6137835"/>
                  <a:pt x="1189317" y="6263341"/>
                </a:cubicBezTo>
                <a:cubicBezTo>
                  <a:pt x="1183340" y="6388847"/>
                  <a:pt x="1256552" y="6457577"/>
                  <a:pt x="1171387" y="6514353"/>
                </a:cubicBezTo>
                <a:cubicBezTo>
                  <a:pt x="1086222" y="6571129"/>
                  <a:pt x="803834" y="6630894"/>
                  <a:pt x="678328" y="6604000"/>
                </a:cubicBezTo>
                <a:cubicBezTo>
                  <a:pt x="552822" y="6577106"/>
                  <a:pt x="442258" y="6433670"/>
                  <a:pt x="418352" y="6352988"/>
                </a:cubicBezTo>
                <a:cubicBezTo>
                  <a:pt x="394446" y="6272306"/>
                  <a:pt x="491564" y="6181165"/>
                  <a:pt x="534893" y="6119906"/>
                </a:cubicBezTo>
                <a:cubicBezTo>
                  <a:pt x="578222" y="6058647"/>
                  <a:pt x="634999" y="5995894"/>
                  <a:pt x="678328" y="5985435"/>
                </a:cubicBezTo>
                <a:cubicBezTo>
                  <a:pt x="721657" y="5974976"/>
                  <a:pt x="756023" y="6030259"/>
                  <a:pt x="794870" y="6057153"/>
                </a:cubicBezTo>
                <a:cubicBezTo>
                  <a:pt x="833717" y="6084047"/>
                  <a:pt x="896470" y="6133353"/>
                  <a:pt x="911411" y="6146800"/>
                </a:cubicBezTo>
              </a:path>
            </a:pathLst>
          </a:custGeom>
          <a:noFill/>
          <a:ln w="79375">
            <a:solidFill>
              <a:schemeClr val="tx1"/>
            </a:solidFill>
          </a:ln>
          <a:effectLst>
            <a:glow rad="139700">
              <a:schemeClr val="accent2">
                <a:lumMod val="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perspectiveRight"/>
            <a:lightRig rig="contrasting" dir="t"/>
          </a:scene3d>
          <a:sp3d extrusionH="19050">
            <a:bevelT h="114300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585812"/>
              </p:ext>
            </p:extLst>
          </p:nvPr>
        </p:nvGraphicFramePr>
        <p:xfrm>
          <a:off x="2699792" y="260648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200" dirty="0" smtClean="0">
                          <a:solidFill>
                            <a:srgbClr val="008000"/>
                          </a:solidFill>
                          <a:latin typeface="Chalkboard"/>
                          <a:cs typeface="Chalkboard"/>
                        </a:rPr>
                        <a:t>No More</a:t>
                      </a:r>
                      <a:r>
                        <a:rPr lang="en-US" altLang="ko-KR" sz="7200" baseline="0" dirty="0" smtClean="0">
                          <a:solidFill>
                            <a:srgbClr val="008000"/>
                          </a:solidFill>
                          <a:latin typeface="Chalkboard"/>
                          <a:cs typeface="Chalkboard"/>
                        </a:rPr>
                        <a:t> Pie</a:t>
                      </a:r>
                      <a:endParaRPr lang="ko-KR" altLang="en-US" sz="7200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4005064"/>
            <a:ext cx="3075469" cy="2448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2636912"/>
            <a:ext cx="1368152" cy="1368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5157192"/>
            <a:ext cx="1368152" cy="1368152"/>
          </a:xfrm>
          <a:prstGeom prst="rect">
            <a:avLst/>
          </a:prstGeom>
        </p:spPr>
      </p:pic>
      <p:pic>
        <p:nvPicPr>
          <p:cNvPr id="9" name="Picture 8" descr="Cherry pie pic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342" y="1772815"/>
            <a:ext cx="3063810" cy="286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5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5"/>
          <p:cNvSpPr/>
          <p:nvPr/>
        </p:nvSpPr>
        <p:spPr>
          <a:xfrm>
            <a:off x="343648" y="65741"/>
            <a:ext cx="2268070" cy="6630894"/>
          </a:xfrm>
          <a:custGeom>
            <a:avLst/>
            <a:gdLst>
              <a:gd name="connsiteX0" fmla="*/ 1476187 w 2268070"/>
              <a:gd name="connsiteY0" fmla="*/ 3708400 h 6630894"/>
              <a:gd name="connsiteX1" fmla="*/ 1727199 w 2268070"/>
              <a:gd name="connsiteY1" fmla="*/ 4255247 h 6630894"/>
              <a:gd name="connsiteX2" fmla="*/ 1449293 w 2268070"/>
              <a:gd name="connsiteY2" fmla="*/ 4676588 h 6630894"/>
              <a:gd name="connsiteX3" fmla="*/ 525928 w 2268070"/>
              <a:gd name="connsiteY3" fmla="*/ 4434541 h 6630894"/>
              <a:gd name="connsiteX4" fmla="*/ 1278964 w 2268070"/>
              <a:gd name="connsiteY4" fmla="*/ 3260165 h 6630894"/>
              <a:gd name="connsiteX5" fmla="*/ 2220258 w 2268070"/>
              <a:gd name="connsiteY5" fmla="*/ 4353859 h 6630894"/>
              <a:gd name="connsiteX6" fmla="*/ 992093 w 2268070"/>
              <a:gd name="connsiteY6" fmla="*/ 5232400 h 6630894"/>
              <a:gd name="connsiteX7" fmla="*/ 176305 w 2268070"/>
              <a:gd name="connsiteY7" fmla="*/ 4739341 h 6630894"/>
              <a:gd name="connsiteX8" fmla="*/ 32870 w 2268070"/>
              <a:gd name="connsiteY8" fmla="*/ 3905624 h 6630894"/>
              <a:gd name="connsiteX9" fmla="*/ 373528 w 2268070"/>
              <a:gd name="connsiteY9" fmla="*/ 3080871 h 6630894"/>
              <a:gd name="connsiteX10" fmla="*/ 1646517 w 2268070"/>
              <a:gd name="connsiteY10" fmla="*/ 2274047 h 6630894"/>
              <a:gd name="connsiteX11" fmla="*/ 2085787 w 2268070"/>
              <a:gd name="connsiteY11" fmla="*/ 1296894 h 6630894"/>
              <a:gd name="connsiteX12" fmla="*/ 1135528 w 2268070"/>
              <a:gd name="connsiteY12" fmla="*/ 140447 h 6630894"/>
              <a:gd name="connsiteX13" fmla="*/ 812799 w 2268070"/>
              <a:gd name="connsiteY13" fmla="*/ 454212 h 6630894"/>
              <a:gd name="connsiteX14" fmla="*/ 1018987 w 2268070"/>
              <a:gd name="connsiteY14" fmla="*/ 1996141 h 6630894"/>
              <a:gd name="connsiteX15" fmla="*/ 1108634 w 2268070"/>
              <a:gd name="connsiteY15" fmla="*/ 3000188 h 6630894"/>
              <a:gd name="connsiteX16" fmla="*/ 1207246 w 2268070"/>
              <a:gd name="connsiteY16" fmla="*/ 3977341 h 6630894"/>
              <a:gd name="connsiteX17" fmla="*/ 1243105 w 2268070"/>
              <a:gd name="connsiteY17" fmla="*/ 4918635 h 6630894"/>
              <a:gd name="connsiteX18" fmla="*/ 1207246 w 2268070"/>
              <a:gd name="connsiteY18" fmla="*/ 5761318 h 6630894"/>
              <a:gd name="connsiteX19" fmla="*/ 1189317 w 2268070"/>
              <a:gd name="connsiteY19" fmla="*/ 6263341 h 6630894"/>
              <a:gd name="connsiteX20" fmla="*/ 1171387 w 2268070"/>
              <a:gd name="connsiteY20" fmla="*/ 6514353 h 6630894"/>
              <a:gd name="connsiteX21" fmla="*/ 678328 w 2268070"/>
              <a:gd name="connsiteY21" fmla="*/ 6604000 h 6630894"/>
              <a:gd name="connsiteX22" fmla="*/ 418352 w 2268070"/>
              <a:gd name="connsiteY22" fmla="*/ 6352988 h 6630894"/>
              <a:gd name="connsiteX23" fmla="*/ 534893 w 2268070"/>
              <a:gd name="connsiteY23" fmla="*/ 6119906 h 6630894"/>
              <a:gd name="connsiteX24" fmla="*/ 678328 w 2268070"/>
              <a:gd name="connsiteY24" fmla="*/ 5985435 h 6630894"/>
              <a:gd name="connsiteX25" fmla="*/ 794870 w 2268070"/>
              <a:gd name="connsiteY25" fmla="*/ 6057153 h 6630894"/>
              <a:gd name="connsiteX26" fmla="*/ 911411 w 2268070"/>
              <a:gd name="connsiteY26" fmla="*/ 6146800 h 663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68070" h="6630894">
                <a:moveTo>
                  <a:pt x="1476187" y="3708400"/>
                </a:moveTo>
                <a:cubicBezTo>
                  <a:pt x="1603934" y="3901141"/>
                  <a:pt x="1731681" y="4093882"/>
                  <a:pt x="1727199" y="4255247"/>
                </a:cubicBezTo>
                <a:cubicBezTo>
                  <a:pt x="1722717" y="4416612"/>
                  <a:pt x="1649505" y="4646706"/>
                  <a:pt x="1449293" y="4676588"/>
                </a:cubicBezTo>
                <a:cubicBezTo>
                  <a:pt x="1249081" y="4706470"/>
                  <a:pt x="554316" y="4670612"/>
                  <a:pt x="525928" y="4434541"/>
                </a:cubicBezTo>
                <a:cubicBezTo>
                  <a:pt x="497540" y="4198471"/>
                  <a:pt x="996576" y="3273612"/>
                  <a:pt x="1278964" y="3260165"/>
                </a:cubicBezTo>
                <a:cubicBezTo>
                  <a:pt x="1561352" y="3246718"/>
                  <a:pt x="2268070" y="4025153"/>
                  <a:pt x="2220258" y="4353859"/>
                </a:cubicBezTo>
                <a:cubicBezTo>
                  <a:pt x="2172446" y="4682565"/>
                  <a:pt x="1332752" y="5168153"/>
                  <a:pt x="992093" y="5232400"/>
                </a:cubicBezTo>
                <a:cubicBezTo>
                  <a:pt x="651434" y="5296647"/>
                  <a:pt x="336176" y="4960470"/>
                  <a:pt x="176305" y="4739341"/>
                </a:cubicBezTo>
                <a:cubicBezTo>
                  <a:pt x="16435" y="4518212"/>
                  <a:pt x="0" y="4182036"/>
                  <a:pt x="32870" y="3905624"/>
                </a:cubicBezTo>
                <a:cubicBezTo>
                  <a:pt x="65740" y="3629212"/>
                  <a:pt x="104587" y="3352801"/>
                  <a:pt x="373528" y="3080871"/>
                </a:cubicBezTo>
                <a:cubicBezTo>
                  <a:pt x="642469" y="2808942"/>
                  <a:pt x="1361141" y="2571377"/>
                  <a:pt x="1646517" y="2274047"/>
                </a:cubicBezTo>
                <a:cubicBezTo>
                  <a:pt x="1931894" y="1976718"/>
                  <a:pt x="2170952" y="1652494"/>
                  <a:pt x="2085787" y="1296894"/>
                </a:cubicBezTo>
                <a:cubicBezTo>
                  <a:pt x="2000622" y="941294"/>
                  <a:pt x="1347693" y="280894"/>
                  <a:pt x="1135528" y="140447"/>
                </a:cubicBezTo>
                <a:cubicBezTo>
                  <a:pt x="923363" y="0"/>
                  <a:pt x="832223" y="144930"/>
                  <a:pt x="812799" y="454212"/>
                </a:cubicBezTo>
                <a:cubicBezTo>
                  <a:pt x="793376" y="763494"/>
                  <a:pt x="969681" y="1571812"/>
                  <a:pt x="1018987" y="1996141"/>
                </a:cubicBezTo>
                <a:cubicBezTo>
                  <a:pt x="1068293" y="2420470"/>
                  <a:pt x="1077257" y="2669988"/>
                  <a:pt x="1108634" y="3000188"/>
                </a:cubicBezTo>
                <a:cubicBezTo>
                  <a:pt x="1140011" y="3330388"/>
                  <a:pt x="1184834" y="3657600"/>
                  <a:pt x="1207246" y="3977341"/>
                </a:cubicBezTo>
                <a:cubicBezTo>
                  <a:pt x="1229658" y="4297082"/>
                  <a:pt x="1243105" y="4621306"/>
                  <a:pt x="1243105" y="4918635"/>
                </a:cubicBezTo>
                <a:cubicBezTo>
                  <a:pt x="1243105" y="5215964"/>
                  <a:pt x="1216211" y="5537200"/>
                  <a:pt x="1207246" y="5761318"/>
                </a:cubicBezTo>
                <a:cubicBezTo>
                  <a:pt x="1198281" y="5985436"/>
                  <a:pt x="1195294" y="6137835"/>
                  <a:pt x="1189317" y="6263341"/>
                </a:cubicBezTo>
                <a:cubicBezTo>
                  <a:pt x="1183340" y="6388847"/>
                  <a:pt x="1256552" y="6457577"/>
                  <a:pt x="1171387" y="6514353"/>
                </a:cubicBezTo>
                <a:cubicBezTo>
                  <a:pt x="1086222" y="6571129"/>
                  <a:pt x="803834" y="6630894"/>
                  <a:pt x="678328" y="6604000"/>
                </a:cubicBezTo>
                <a:cubicBezTo>
                  <a:pt x="552822" y="6577106"/>
                  <a:pt x="442258" y="6433670"/>
                  <a:pt x="418352" y="6352988"/>
                </a:cubicBezTo>
                <a:cubicBezTo>
                  <a:pt x="394446" y="6272306"/>
                  <a:pt x="491564" y="6181165"/>
                  <a:pt x="534893" y="6119906"/>
                </a:cubicBezTo>
                <a:cubicBezTo>
                  <a:pt x="578222" y="6058647"/>
                  <a:pt x="634999" y="5995894"/>
                  <a:pt x="678328" y="5985435"/>
                </a:cubicBezTo>
                <a:cubicBezTo>
                  <a:pt x="721657" y="5974976"/>
                  <a:pt x="756023" y="6030259"/>
                  <a:pt x="794870" y="6057153"/>
                </a:cubicBezTo>
                <a:cubicBezTo>
                  <a:pt x="833717" y="6084047"/>
                  <a:pt x="896470" y="6133353"/>
                  <a:pt x="911411" y="6146800"/>
                </a:cubicBezTo>
              </a:path>
            </a:pathLst>
          </a:custGeom>
          <a:noFill/>
          <a:ln w="79375">
            <a:solidFill>
              <a:schemeClr val="tx1"/>
            </a:solidFill>
          </a:ln>
          <a:effectLst>
            <a:glow rad="139700">
              <a:schemeClr val="accent2">
                <a:lumMod val="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perspectiveRight"/>
            <a:lightRig rig="contrasting" dir="t"/>
          </a:scene3d>
          <a:sp3d extrusionH="19050">
            <a:bevelT h="114300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901379"/>
              </p:ext>
            </p:extLst>
          </p:nvPr>
        </p:nvGraphicFramePr>
        <p:xfrm>
          <a:off x="2699792" y="548680"/>
          <a:ext cx="6096000" cy="2103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600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halkboard"/>
                          <a:cs typeface="Chalkboard"/>
                        </a:rPr>
                        <a:t>Starlight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600" dirty="0" err="1" smtClean="0"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halkboard"/>
                          <a:cs typeface="Chalkboard"/>
                        </a:rPr>
                        <a:t>Starbright</a:t>
                      </a:r>
                      <a:endParaRPr lang="ko-KR" altLang="en-US" sz="2800" dirty="0">
                        <a:solidFill>
                          <a:schemeClr val="tx1"/>
                        </a:solidFill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2708920"/>
            <a:ext cx="3960440" cy="393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59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5"/>
          <p:cNvSpPr/>
          <p:nvPr/>
        </p:nvSpPr>
        <p:spPr>
          <a:xfrm>
            <a:off x="343648" y="65741"/>
            <a:ext cx="2268070" cy="6630894"/>
          </a:xfrm>
          <a:custGeom>
            <a:avLst/>
            <a:gdLst>
              <a:gd name="connsiteX0" fmla="*/ 1476187 w 2268070"/>
              <a:gd name="connsiteY0" fmla="*/ 3708400 h 6630894"/>
              <a:gd name="connsiteX1" fmla="*/ 1727199 w 2268070"/>
              <a:gd name="connsiteY1" fmla="*/ 4255247 h 6630894"/>
              <a:gd name="connsiteX2" fmla="*/ 1449293 w 2268070"/>
              <a:gd name="connsiteY2" fmla="*/ 4676588 h 6630894"/>
              <a:gd name="connsiteX3" fmla="*/ 525928 w 2268070"/>
              <a:gd name="connsiteY3" fmla="*/ 4434541 h 6630894"/>
              <a:gd name="connsiteX4" fmla="*/ 1278964 w 2268070"/>
              <a:gd name="connsiteY4" fmla="*/ 3260165 h 6630894"/>
              <a:gd name="connsiteX5" fmla="*/ 2220258 w 2268070"/>
              <a:gd name="connsiteY5" fmla="*/ 4353859 h 6630894"/>
              <a:gd name="connsiteX6" fmla="*/ 992093 w 2268070"/>
              <a:gd name="connsiteY6" fmla="*/ 5232400 h 6630894"/>
              <a:gd name="connsiteX7" fmla="*/ 176305 w 2268070"/>
              <a:gd name="connsiteY7" fmla="*/ 4739341 h 6630894"/>
              <a:gd name="connsiteX8" fmla="*/ 32870 w 2268070"/>
              <a:gd name="connsiteY8" fmla="*/ 3905624 h 6630894"/>
              <a:gd name="connsiteX9" fmla="*/ 373528 w 2268070"/>
              <a:gd name="connsiteY9" fmla="*/ 3080871 h 6630894"/>
              <a:gd name="connsiteX10" fmla="*/ 1646517 w 2268070"/>
              <a:gd name="connsiteY10" fmla="*/ 2274047 h 6630894"/>
              <a:gd name="connsiteX11" fmla="*/ 2085787 w 2268070"/>
              <a:gd name="connsiteY11" fmla="*/ 1296894 h 6630894"/>
              <a:gd name="connsiteX12" fmla="*/ 1135528 w 2268070"/>
              <a:gd name="connsiteY12" fmla="*/ 140447 h 6630894"/>
              <a:gd name="connsiteX13" fmla="*/ 812799 w 2268070"/>
              <a:gd name="connsiteY13" fmla="*/ 454212 h 6630894"/>
              <a:gd name="connsiteX14" fmla="*/ 1018987 w 2268070"/>
              <a:gd name="connsiteY14" fmla="*/ 1996141 h 6630894"/>
              <a:gd name="connsiteX15" fmla="*/ 1108634 w 2268070"/>
              <a:gd name="connsiteY15" fmla="*/ 3000188 h 6630894"/>
              <a:gd name="connsiteX16" fmla="*/ 1207246 w 2268070"/>
              <a:gd name="connsiteY16" fmla="*/ 3977341 h 6630894"/>
              <a:gd name="connsiteX17" fmla="*/ 1243105 w 2268070"/>
              <a:gd name="connsiteY17" fmla="*/ 4918635 h 6630894"/>
              <a:gd name="connsiteX18" fmla="*/ 1207246 w 2268070"/>
              <a:gd name="connsiteY18" fmla="*/ 5761318 h 6630894"/>
              <a:gd name="connsiteX19" fmla="*/ 1189317 w 2268070"/>
              <a:gd name="connsiteY19" fmla="*/ 6263341 h 6630894"/>
              <a:gd name="connsiteX20" fmla="*/ 1171387 w 2268070"/>
              <a:gd name="connsiteY20" fmla="*/ 6514353 h 6630894"/>
              <a:gd name="connsiteX21" fmla="*/ 678328 w 2268070"/>
              <a:gd name="connsiteY21" fmla="*/ 6604000 h 6630894"/>
              <a:gd name="connsiteX22" fmla="*/ 418352 w 2268070"/>
              <a:gd name="connsiteY22" fmla="*/ 6352988 h 6630894"/>
              <a:gd name="connsiteX23" fmla="*/ 534893 w 2268070"/>
              <a:gd name="connsiteY23" fmla="*/ 6119906 h 6630894"/>
              <a:gd name="connsiteX24" fmla="*/ 678328 w 2268070"/>
              <a:gd name="connsiteY24" fmla="*/ 5985435 h 6630894"/>
              <a:gd name="connsiteX25" fmla="*/ 794870 w 2268070"/>
              <a:gd name="connsiteY25" fmla="*/ 6057153 h 6630894"/>
              <a:gd name="connsiteX26" fmla="*/ 911411 w 2268070"/>
              <a:gd name="connsiteY26" fmla="*/ 6146800 h 663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68070" h="6630894">
                <a:moveTo>
                  <a:pt x="1476187" y="3708400"/>
                </a:moveTo>
                <a:cubicBezTo>
                  <a:pt x="1603934" y="3901141"/>
                  <a:pt x="1731681" y="4093882"/>
                  <a:pt x="1727199" y="4255247"/>
                </a:cubicBezTo>
                <a:cubicBezTo>
                  <a:pt x="1722717" y="4416612"/>
                  <a:pt x="1649505" y="4646706"/>
                  <a:pt x="1449293" y="4676588"/>
                </a:cubicBezTo>
                <a:cubicBezTo>
                  <a:pt x="1249081" y="4706470"/>
                  <a:pt x="554316" y="4670612"/>
                  <a:pt x="525928" y="4434541"/>
                </a:cubicBezTo>
                <a:cubicBezTo>
                  <a:pt x="497540" y="4198471"/>
                  <a:pt x="996576" y="3273612"/>
                  <a:pt x="1278964" y="3260165"/>
                </a:cubicBezTo>
                <a:cubicBezTo>
                  <a:pt x="1561352" y="3246718"/>
                  <a:pt x="2268070" y="4025153"/>
                  <a:pt x="2220258" y="4353859"/>
                </a:cubicBezTo>
                <a:cubicBezTo>
                  <a:pt x="2172446" y="4682565"/>
                  <a:pt x="1332752" y="5168153"/>
                  <a:pt x="992093" y="5232400"/>
                </a:cubicBezTo>
                <a:cubicBezTo>
                  <a:pt x="651434" y="5296647"/>
                  <a:pt x="336176" y="4960470"/>
                  <a:pt x="176305" y="4739341"/>
                </a:cubicBezTo>
                <a:cubicBezTo>
                  <a:pt x="16435" y="4518212"/>
                  <a:pt x="0" y="4182036"/>
                  <a:pt x="32870" y="3905624"/>
                </a:cubicBezTo>
                <a:cubicBezTo>
                  <a:pt x="65740" y="3629212"/>
                  <a:pt x="104587" y="3352801"/>
                  <a:pt x="373528" y="3080871"/>
                </a:cubicBezTo>
                <a:cubicBezTo>
                  <a:pt x="642469" y="2808942"/>
                  <a:pt x="1361141" y="2571377"/>
                  <a:pt x="1646517" y="2274047"/>
                </a:cubicBezTo>
                <a:cubicBezTo>
                  <a:pt x="1931894" y="1976718"/>
                  <a:pt x="2170952" y="1652494"/>
                  <a:pt x="2085787" y="1296894"/>
                </a:cubicBezTo>
                <a:cubicBezTo>
                  <a:pt x="2000622" y="941294"/>
                  <a:pt x="1347693" y="280894"/>
                  <a:pt x="1135528" y="140447"/>
                </a:cubicBezTo>
                <a:cubicBezTo>
                  <a:pt x="923363" y="0"/>
                  <a:pt x="832223" y="144930"/>
                  <a:pt x="812799" y="454212"/>
                </a:cubicBezTo>
                <a:cubicBezTo>
                  <a:pt x="793376" y="763494"/>
                  <a:pt x="969681" y="1571812"/>
                  <a:pt x="1018987" y="1996141"/>
                </a:cubicBezTo>
                <a:cubicBezTo>
                  <a:pt x="1068293" y="2420470"/>
                  <a:pt x="1077257" y="2669988"/>
                  <a:pt x="1108634" y="3000188"/>
                </a:cubicBezTo>
                <a:cubicBezTo>
                  <a:pt x="1140011" y="3330388"/>
                  <a:pt x="1184834" y="3657600"/>
                  <a:pt x="1207246" y="3977341"/>
                </a:cubicBezTo>
                <a:cubicBezTo>
                  <a:pt x="1229658" y="4297082"/>
                  <a:pt x="1243105" y="4621306"/>
                  <a:pt x="1243105" y="4918635"/>
                </a:cubicBezTo>
                <a:cubicBezTo>
                  <a:pt x="1243105" y="5215964"/>
                  <a:pt x="1216211" y="5537200"/>
                  <a:pt x="1207246" y="5761318"/>
                </a:cubicBezTo>
                <a:cubicBezTo>
                  <a:pt x="1198281" y="5985436"/>
                  <a:pt x="1195294" y="6137835"/>
                  <a:pt x="1189317" y="6263341"/>
                </a:cubicBezTo>
                <a:cubicBezTo>
                  <a:pt x="1183340" y="6388847"/>
                  <a:pt x="1256552" y="6457577"/>
                  <a:pt x="1171387" y="6514353"/>
                </a:cubicBezTo>
                <a:cubicBezTo>
                  <a:pt x="1086222" y="6571129"/>
                  <a:pt x="803834" y="6630894"/>
                  <a:pt x="678328" y="6604000"/>
                </a:cubicBezTo>
                <a:cubicBezTo>
                  <a:pt x="552822" y="6577106"/>
                  <a:pt x="442258" y="6433670"/>
                  <a:pt x="418352" y="6352988"/>
                </a:cubicBezTo>
                <a:cubicBezTo>
                  <a:pt x="394446" y="6272306"/>
                  <a:pt x="491564" y="6181165"/>
                  <a:pt x="534893" y="6119906"/>
                </a:cubicBezTo>
                <a:cubicBezTo>
                  <a:pt x="578222" y="6058647"/>
                  <a:pt x="634999" y="5995894"/>
                  <a:pt x="678328" y="5985435"/>
                </a:cubicBezTo>
                <a:cubicBezTo>
                  <a:pt x="721657" y="5974976"/>
                  <a:pt x="756023" y="6030259"/>
                  <a:pt x="794870" y="6057153"/>
                </a:cubicBezTo>
                <a:cubicBezTo>
                  <a:pt x="833717" y="6084047"/>
                  <a:pt x="896470" y="6133353"/>
                  <a:pt x="911411" y="6146800"/>
                </a:cubicBezTo>
              </a:path>
            </a:pathLst>
          </a:custGeom>
          <a:noFill/>
          <a:ln w="79375">
            <a:solidFill>
              <a:schemeClr val="tx1"/>
            </a:solidFill>
          </a:ln>
          <a:effectLst>
            <a:glow rad="139700">
              <a:schemeClr val="accent2">
                <a:lumMod val="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perspectiveRight"/>
            <a:lightRig rig="contrasting" dir="t"/>
          </a:scene3d>
          <a:sp3d extrusionH="19050">
            <a:bevelT h="114300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245627"/>
              </p:ext>
            </p:extLst>
          </p:nvPr>
        </p:nvGraphicFramePr>
        <p:xfrm>
          <a:off x="2699792" y="260648"/>
          <a:ext cx="6096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200" dirty="0" smtClean="0">
                          <a:solidFill>
                            <a:srgbClr val="64360D"/>
                          </a:solidFill>
                          <a:latin typeface="Chalkboard"/>
                          <a:cs typeface="Chalkboard"/>
                        </a:rPr>
                        <a:t>The Elevator Song</a:t>
                      </a:r>
                      <a:endParaRPr lang="ko-KR" altLang="en-US" sz="7200" dirty="0">
                        <a:solidFill>
                          <a:srgbClr val="64360D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Elevator pic with kid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839004"/>
            <a:ext cx="5904656" cy="398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92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5"/>
          <p:cNvSpPr/>
          <p:nvPr/>
        </p:nvSpPr>
        <p:spPr>
          <a:xfrm>
            <a:off x="343648" y="65741"/>
            <a:ext cx="2268070" cy="6630894"/>
          </a:xfrm>
          <a:custGeom>
            <a:avLst/>
            <a:gdLst>
              <a:gd name="connsiteX0" fmla="*/ 1476187 w 2268070"/>
              <a:gd name="connsiteY0" fmla="*/ 3708400 h 6630894"/>
              <a:gd name="connsiteX1" fmla="*/ 1727199 w 2268070"/>
              <a:gd name="connsiteY1" fmla="*/ 4255247 h 6630894"/>
              <a:gd name="connsiteX2" fmla="*/ 1449293 w 2268070"/>
              <a:gd name="connsiteY2" fmla="*/ 4676588 h 6630894"/>
              <a:gd name="connsiteX3" fmla="*/ 525928 w 2268070"/>
              <a:gd name="connsiteY3" fmla="*/ 4434541 h 6630894"/>
              <a:gd name="connsiteX4" fmla="*/ 1278964 w 2268070"/>
              <a:gd name="connsiteY4" fmla="*/ 3260165 h 6630894"/>
              <a:gd name="connsiteX5" fmla="*/ 2220258 w 2268070"/>
              <a:gd name="connsiteY5" fmla="*/ 4353859 h 6630894"/>
              <a:gd name="connsiteX6" fmla="*/ 992093 w 2268070"/>
              <a:gd name="connsiteY6" fmla="*/ 5232400 h 6630894"/>
              <a:gd name="connsiteX7" fmla="*/ 176305 w 2268070"/>
              <a:gd name="connsiteY7" fmla="*/ 4739341 h 6630894"/>
              <a:gd name="connsiteX8" fmla="*/ 32870 w 2268070"/>
              <a:gd name="connsiteY8" fmla="*/ 3905624 h 6630894"/>
              <a:gd name="connsiteX9" fmla="*/ 373528 w 2268070"/>
              <a:gd name="connsiteY9" fmla="*/ 3080871 h 6630894"/>
              <a:gd name="connsiteX10" fmla="*/ 1646517 w 2268070"/>
              <a:gd name="connsiteY10" fmla="*/ 2274047 h 6630894"/>
              <a:gd name="connsiteX11" fmla="*/ 2085787 w 2268070"/>
              <a:gd name="connsiteY11" fmla="*/ 1296894 h 6630894"/>
              <a:gd name="connsiteX12" fmla="*/ 1135528 w 2268070"/>
              <a:gd name="connsiteY12" fmla="*/ 140447 h 6630894"/>
              <a:gd name="connsiteX13" fmla="*/ 812799 w 2268070"/>
              <a:gd name="connsiteY13" fmla="*/ 454212 h 6630894"/>
              <a:gd name="connsiteX14" fmla="*/ 1018987 w 2268070"/>
              <a:gd name="connsiteY14" fmla="*/ 1996141 h 6630894"/>
              <a:gd name="connsiteX15" fmla="*/ 1108634 w 2268070"/>
              <a:gd name="connsiteY15" fmla="*/ 3000188 h 6630894"/>
              <a:gd name="connsiteX16" fmla="*/ 1207246 w 2268070"/>
              <a:gd name="connsiteY16" fmla="*/ 3977341 h 6630894"/>
              <a:gd name="connsiteX17" fmla="*/ 1243105 w 2268070"/>
              <a:gd name="connsiteY17" fmla="*/ 4918635 h 6630894"/>
              <a:gd name="connsiteX18" fmla="*/ 1207246 w 2268070"/>
              <a:gd name="connsiteY18" fmla="*/ 5761318 h 6630894"/>
              <a:gd name="connsiteX19" fmla="*/ 1189317 w 2268070"/>
              <a:gd name="connsiteY19" fmla="*/ 6263341 h 6630894"/>
              <a:gd name="connsiteX20" fmla="*/ 1171387 w 2268070"/>
              <a:gd name="connsiteY20" fmla="*/ 6514353 h 6630894"/>
              <a:gd name="connsiteX21" fmla="*/ 678328 w 2268070"/>
              <a:gd name="connsiteY21" fmla="*/ 6604000 h 6630894"/>
              <a:gd name="connsiteX22" fmla="*/ 418352 w 2268070"/>
              <a:gd name="connsiteY22" fmla="*/ 6352988 h 6630894"/>
              <a:gd name="connsiteX23" fmla="*/ 534893 w 2268070"/>
              <a:gd name="connsiteY23" fmla="*/ 6119906 h 6630894"/>
              <a:gd name="connsiteX24" fmla="*/ 678328 w 2268070"/>
              <a:gd name="connsiteY24" fmla="*/ 5985435 h 6630894"/>
              <a:gd name="connsiteX25" fmla="*/ 794870 w 2268070"/>
              <a:gd name="connsiteY25" fmla="*/ 6057153 h 6630894"/>
              <a:gd name="connsiteX26" fmla="*/ 911411 w 2268070"/>
              <a:gd name="connsiteY26" fmla="*/ 6146800 h 663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68070" h="6630894">
                <a:moveTo>
                  <a:pt x="1476187" y="3708400"/>
                </a:moveTo>
                <a:cubicBezTo>
                  <a:pt x="1603934" y="3901141"/>
                  <a:pt x="1731681" y="4093882"/>
                  <a:pt x="1727199" y="4255247"/>
                </a:cubicBezTo>
                <a:cubicBezTo>
                  <a:pt x="1722717" y="4416612"/>
                  <a:pt x="1649505" y="4646706"/>
                  <a:pt x="1449293" y="4676588"/>
                </a:cubicBezTo>
                <a:cubicBezTo>
                  <a:pt x="1249081" y="4706470"/>
                  <a:pt x="554316" y="4670612"/>
                  <a:pt x="525928" y="4434541"/>
                </a:cubicBezTo>
                <a:cubicBezTo>
                  <a:pt x="497540" y="4198471"/>
                  <a:pt x="996576" y="3273612"/>
                  <a:pt x="1278964" y="3260165"/>
                </a:cubicBezTo>
                <a:cubicBezTo>
                  <a:pt x="1561352" y="3246718"/>
                  <a:pt x="2268070" y="4025153"/>
                  <a:pt x="2220258" y="4353859"/>
                </a:cubicBezTo>
                <a:cubicBezTo>
                  <a:pt x="2172446" y="4682565"/>
                  <a:pt x="1332752" y="5168153"/>
                  <a:pt x="992093" y="5232400"/>
                </a:cubicBezTo>
                <a:cubicBezTo>
                  <a:pt x="651434" y="5296647"/>
                  <a:pt x="336176" y="4960470"/>
                  <a:pt x="176305" y="4739341"/>
                </a:cubicBezTo>
                <a:cubicBezTo>
                  <a:pt x="16435" y="4518212"/>
                  <a:pt x="0" y="4182036"/>
                  <a:pt x="32870" y="3905624"/>
                </a:cubicBezTo>
                <a:cubicBezTo>
                  <a:pt x="65740" y="3629212"/>
                  <a:pt x="104587" y="3352801"/>
                  <a:pt x="373528" y="3080871"/>
                </a:cubicBezTo>
                <a:cubicBezTo>
                  <a:pt x="642469" y="2808942"/>
                  <a:pt x="1361141" y="2571377"/>
                  <a:pt x="1646517" y="2274047"/>
                </a:cubicBezTo>
                <a:cubicBezTo>
                  <a:pt x="1931894" y="1976718"/>
                  <a:pt x="2170952" y="1652494"/>
                  <a:pt x="2085787" y="1296894"/>
                </a:cubicBezTo>
                <a:cubicBezTo>
                  <a:pt x="2000622" y="941294"/>
                  <a:pt x="1347693" y="280894"/>
                  <a:pt x="1135528" y="140447"/>
                </a:cubicBezTo>
                <a:cubicBezTo>
                  <a:pt x="923363" y="0"/>
                  <a:pt x="832223" y="144930"/>
                  <a:pt x="812799" y="454212"/>
                </a:cubicBezTo>
                <a:cubicBezTo>
                  <a:pt x="793376" y="763494"/>
                  <a:pt x="969681" y="1571812"/>
                  <a:pt x="1018987" y="1996141"/>
                </a:cubicBezTo>
                <a:cubicBezTo>
                  <a:pt x="1068293" y="2420470"/>
                  <a:pt x="1077257" y="2669988"/>
                  <a:pt x="1108634" y="3000188"/>
                </a:cubicBezTo>
                <a:cubicBezTo>
                  <a:pt x="1140011" y="3330388"/>
                  <a:pt x="1184834" y="3657600"/>
                  <a:pt x="1207246" y="3977341"/>
                </a:cubicBezTo>
                <a:cubicBezTo>
                  <a:pt x="1229658" y="4297082"/>
                  <a:pt x="1243105" y="4621306"/>
                  <a:pt x="1243105" y="4918635"/>
                </a:cubicBezTo>
                <a:cubicBezTo>
                  <a:pt x="1243105" y="5215964"/>
                  <a:pt x="1216211" y="5537200"/>
                  <a:pt x="1207246" y="5761318"/>
                </a:cubicBezTo>
                <a:cubicBezTo>
                  <a:pt x="1198281" y="5985436"/>
                  <a:pt x="1195294" y="6137835"/>
                  <a:pt x="1189317" y="6263341"/>
                </a:cubicBezTo>
                <a:cubicBezTo>
                  <a:pt x="1183340" y="6388847"/>
                  <a:pt x="1256552" y="6457577"/>
                  <a:pt x="1171387" y="6514353"/>
                </a:cubicBezTo>
                <a:cubicBezTo>
                  <a:pt x="1086222" y="6571129"/>
                  <a:pt x="803834" y="6630894"/>
                  <a:pt x="678328" y="6604000"/>
                </a:cubicBezTo>
                <a:cubicBezTo>
                  <a:pt x="552822" y="6577106"/>
                  <a:pt x="442258" y="6433670"/>
                  <a:pt x="418352" y="6352988"/>
                </a:cubicBezTo>
                <a:cubicBezTo>
                  <a:pt x="394446" y="6272306"/>
                  <a:pt x="491564" y="6181165"/>
                  <a:pt x="534893" y="6119906"/>
                </a:cubicBezTo>
                <a:cubicBezTo>
                  <a:pt x="578222" y="6058647"/>
                  <a:pt x="634999" y="5995894"/>
                  <a:pt x="678328" y="5985435"/>
                </a:cubicBezTo>
                <a:cubicBezTo>
                  <a:pt x="721657" y="5974976"/>
                  <a:pt x="756023" y="6030259"/>
                  <a:pt x="794870" y="6057153"/>
                </a:cubicBezTo>
                <a:cubicBezTo>
                  <a:pt x="833717" y="6084047"/>
                  <a:pt x="896470" y="6133353"/>
                  <a:pt x="911411" y="6146800"/>
                </a:cubicBezTo>
              </a:path>
            </a:pathLst>
          </a:custGeom>
          <a:noFill/>
          <a:ln w="79375">
            <a:solidFill>
              <a:schemeClr val="tx1"/>
            </a:solidFill>
          </a:ln>
          <a:effectLst>
            <a:glow rad="139700">
              <a:schemeClr val="accent2">
                <a:lumMod val="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perspectiveRight"/>
            <a:lightRig rig="contrasting" dir="t"/>
          </a:scene3d>
          <a:sp3d extrusionH="19050">
            <a:bevelT h="114300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559347"/>
              </p:ext>
            </p:extLst>
          </p:nvPr>
        </p:nvGraphicFramePr>
        <p:xfrm>
          <a:off x="2699792" y="548680"/>
          <a:ext cx="6096000" cy="2103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600" dirty="0" smtClean="0">
                          <a:solidFill>
                            <a:srgbClr val="FF6600"/>
                          </a:solidFill>
                          <a:latin typeface="Chalkboard"/>
                          <a:cs typeface="Chalkboard"/>
                        </a:rPr>
                        <a:t>Engine,</a:t>
                      </a:r>
                      <a:r>
                        <a:rPr lang="en-US" altLang="ko-KR" sz="6600" baseline="0" dirty="0" smtClean="0">
                          <a:solidFill>
                            <a:srgbClr val="FF6600"/>
                          </a:solidFill>
                          <a:latin typeface="Chalkboard"/>
                          <a:cs typeface="Chalkboard"/>
                        </a:rPr>
                        <a:t> Engine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600" baseline="0" dirty="0" smtClean="0">
                          <a:solidFill>
                            <a:srgbClr val="FF6600"/>
                          </a:solidFill>
                          <a:latin typeface="Chalkboard"/>
                          <a:cs typeface="Chalkboard"/>
                        </a:rPr>
                        <a:t>Number 9</a:t>
                      </a:r>
                      <a:endParaRPr lang="ko-KR" altLang="en-US" sz="2800" dirty="0">
                        <a:solidFill>
                          <a:srgbClr val="FF66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780928"/>
            <a:ext cx="5760640" cy="36896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0152" y="4437112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ooper Black"/>
                <a:cs typeface="Cooper Black"/>
              </a:rPr>
              <a:t>9</a:t>
            </a:r>
            <a:endParaRPr lang="en-US" sz="6000" dirty="0">
              <a:latin typeface="Cooper Black"/>
              <a:cs typeface="Cooper Black"/>
            </a:endParaRPr>
          </a:p>
        </p:txBody>
      </p:sp>
    </p:spTree>
    <p:extLst>
      <p:ext uri="{BB962C8B-B14F-4D97-AF65-F5344CB8AC3E}">
        <p14:creationId xmlns:p14="http://schemas.microsoft.com/office/powerpoint/2010/main" val="2189136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5"/>
          <p:cNvSpPr/>
          <p:nvPr/>
        </p:nvSpPr>
        <p:spPr>
          <a:xfrm>
            <a:off x="343648" y="65741"/>
            <a:ext cx="2268070" cy="6630894"/>
          </a:xfrm>
          <a:custGeom>
            <a:avLst/>
            <a:gdLst>
              <a:gd name="connsiteX0" fmla="*/ 1476187 w 2268070"/>
              <a:gd name="connsiteY0" fmla="*/ 3708400 h 6630894"/>
              <a:gd name="connsiteX1" fmla="*/ 1727199 w 2268070"/>
              <a:gd name="connsiteY1" fmla="*/ 4255247 h 6630894"/>
              <a:gd name="connsiteX2" fmla="*/ 1449293 w 2268070"/>
              <a:gd name="connsiteY2" fmla="*/ 4676588 h 6630894"/>
              <a:gd name="connsiteX3" fmla="*/ 525928 w 2268070"/>
              <a:gd name="connsiteY3" fmla="*/ 4434541 h 6630894"/>
              <a:gd name="connsiteX4" fmla="*/ 1278964 w 2268070"/>
              <a:gd name="connsiteY4" fmla="*/ 3260165 h 6630894"/>
              <a:gd name="connsiteX5" fmla="*/ 2220258 w 2268070"/>
              <a:gd name="connsiteY5" fmla="*/ 4353859 h 6630894"/>
              <a:gd name="connsiteX6" fmla="*/ 992093 w 2268070"/>
              <a:gd name="connsiteY6" fmla="*/ 5232400 h 6630894"/>
              <a:gd name="connsiteX7" fmla="*/ 176305 w 2268070"/>
              <a:gd name="connsiteY7" fmla="*/ 4739341 h 6630894"/>
              <a:gd name="connsiteX8" fmla="*/ 32870 w 2268070"/>
              <a:gd name="connsiteY8" fmla="*/ 3905624 h 6630894"/>
              <a:gd name="connsiteX9" fmla="*/ 373528 w 2268070"/>
              <a:gd name="connsiteY9" fmla="*/ 3080871 h 6630894"/>
              <a:gd name="connsiteX10" fmla="*/ 1646517 w 2268070"/>
              <a:gd name="connsiteY10" fmla="*/ 2274047 h 6630894"/>
              <a:gd name="connsiteX11" fmla="*/ 2085787 w 2268070"/>
              <a:gd name="connsiteY11" fmla="*/ 1296894 h 6630894"/>
              <a:gd name="connsiteX12" fmla="*/ 1135528 w 2268070"/>
              <a:gd name="connsiteY12" fmla="*/ 140447 h 6630894"/>
              <a:gd name="connsiteX13" fmla="*/ 812799 w 2268070"/>
              <a:gd name="connsiteY13" fmla="*/ 454212 h 6630894"/>
              <a:gd name="connsiteX14" fmla="*/ 1018987 w 2268070"/>
              <a:gd name="connsiteY14" fmla="*/ 1996141 h 6630894"/>
              <a:gd name="connsiteX15" fmla="*/ 1108634 w 2268070"/>
              <a:gd name="connsiteY15" fmla="*/ 3000188 h 6630894"/>
              <a:gd name="connsiteX16" fmla="*/ 1207246 w 2268070"/>
              <a:gd name="connsiteY16" fmla="*/ 3977341 h 6630894"/>
              <a:gd name="connsiteX17" fmla="*/ 1243105 w 2268070"/>
              <a:gd name="connsiteY17" fmla="*/ 4918635 h 6630894"/>
              <a:gd name="connsiteX18" fmla="*/ 1207246 w 2268070"/>
              <a:gd name="connsiteY18" fmla="*/ 5761318 h 6630894"/>
              <a:gd name="connsiteX19" fmla="*/ 1189317 w 2268070"/>
              <a:gd name="connsiteY19" fmla="*/ 6263341 h 6630894"/>
              <a:gd name="connsiteX20" fmla="*/ 1171387 w 2268070"/>
              <a:gd name="connsiteY20" fmla="*/ 6514353 h 6630894"/>
              <a:gd name="connsiteX21" fmla="*/ 678328 w 2268070"/>
              <a:gd name="connsiteY21" fmla="*/ 6604000 h 6630894"/>
              <a:gd name="connsiteX22" fmla="*/ 418352 w 2268070"/>
              <a:gd name="connsiteY22" fmla="*/ 6352988 h 6630894"/>
              <a:gd name="connsiteX23" fmla="*/ 534893 w 2268070"/>
              <a:gd name="connsiteY23" fmla="*/ 6119906 h 6630894"/>
              <a:gd name="connsiteX24" fmla="*/ 678328 w 2268070"/>
              <a:gd name="connsiteY24" fmla="*/ 5985435 h 6630894"/>
              <a:gd name="connsiteX25" fmla="*/ 794870 w 2268070"/>
              <a:gd name="connsiteY25" fmla="*/ 6057153 h 6630894"/>
              <a:gd name="connsiteX26" fmla="*/ 911411 w 2268070"/>
              <a:gd name="connsiteY26" fmla="*/ 6146800 h 663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68070" h="6630894">
                <a:moveTo>
                  <a:pt x="1476187" y="3708400"/>
                </a:moveTo>
                <a:cubicBezTo>
                  <a:pt x="1603934" y="3901141"/>
                  <a:pt x="1731681" y="4093882"/>
                  <a:pt x="1727199" y="4255247"/>
                </a:cubicBezTo>
                <a:cubicBezTo>
                  <a:pt x="1722717" y="4416612"/>
                  <a:pt x="1649505" y="4646706"/>
                  <a:pt x="1449293" y="4676588"/>
                </a:cubicBezTo>
                <a:cubicBezTo>
                  <a:pt x="1249081" y="4706470"/>
                  <a:pt x="554316" y="4670612"/>
                  <a:pt x="525928" y="4434541"/>
                </a:cubicBezTo>
                <a:cubicBezTo>
                  <a:pt x="497540" y="4198471"/>
                  <a:pt x="996576" y="3273612"/>
                  <a:pt x="1278964" y="3260165"/>
                </a:cubicBezTo>
                <a:cubicBezTo>
                  <a:pt x="1561352" y="3246718"/>
                  <a:pt x="2268070" y="4025153"/>
                  <a:pt x="2220258" y="4353859"/>
                </a:cubicBezTo>
                <a:cubicBezTo>
                  <a:pt x="2172446" y="4682565"/>
                  <a:pt x="1332752" y="5168153"/>
                  <a:pt x="992093" y="5232400"/>
                </a:cubicBezTo>
                <a:cubicBezTo>
                  <a:pt x="651434" y="5296647"/>
                  <a:pt x="336176" y="4960470"/>
                  <a:pt x="176305" y="4739341"/>
                </a:cubicBezTo>
                <a:cubicBezTo>
                  <a:pt x="16435" y="4518212"/>
                  <a:pt x="0" y="4182036"/>
                  <a:pt x="32870" y="3905624"/>
                </a:cubicBezTo>
                <a:cubicBezTo>
                  <a:pt x="65740" y="3629212"/>
                  <a:pt x="104587" y="3352801"/>
                  <a:pt x="373528" y="3080871"/>
                </a:cubicBezTo>
                <a:cubicBezTo>
                  <a:pt x="642469" y="2808942"/>
                  <a:pt x="1361141" y="2571377"/>
                  <a:pt x="1646517" y="2274047"/>
                </a:cubicBezTo>
                <a:cubicBezTo>
                  <a:pt x="1931894" y="1976718"/>
                  <a:pt x="2170952" y="1652494"/>
                  <a:pt x="2085787" y="1296894"/>
                </a:cubicBezTo>
                <a:cubicBezTo>
                  <a:pt x="2000622" y="941294"/>
                  <a:pt x="1347693" y="280894"/>
                  <a:pt x="1135528" y="140447"/>
                </a:cubicBezTo>
                <a:cubicBezTo>
                  <a:pt x="923363" y="0"/>
                  <a:pt x="832223" y="144930"/>
                  <a:pt x="812799" y="454212"/>
                </a:cubicBezTo>
                <a:cubicBezTo>
                  <a:pt x="793376" y="763494"/>
                  <a:pt x="969681" y="1571812"/>
                  <a:pt x="1018987" y="1996141"/>
                </a:cubicBezTo>
                <a:cubicBezTo>
                  <a:pt x="1068293" y="2420470"/>
                  <a:pt x="1077257" y="2669988"/>
                  <a:pt x="1108634" y="3000188"/>
                </a:cubicBezTo>
                <a:cubicBezTo>
                  <a:pt x="1140011" y="3330388"/>
                  <a:pt x="1184834" y="3657600"/>
                  <a:pt x="1207246" y="3977341"/>
                </a:cubicBezTo>
                <a:cubicBezTo>
                  <a:pt x="1229658" y="4297082"/>
                  <a:pt x="1243105" y="4621306"/>
                  <a:pt x="1243105" y="4918635"/>
                </a:cubicBezTo>
                <a:cubicBezTo>
                  <a:pt x="1243105" y="5215964"/>
                  <a:pt x="1216211" y="5537200"/>
                  <a:pt x="1207246" y="5761318"/>
                </a:cubicBezTo>
                <a:cubicBezTo>
                  <a:pt x="1198281" y="5985436"/>
                  <a:pt x="1195294" y="6137835"/>
                  <a:pt x="1189317" y="6263341"/>
                </a:cubicBezTo>
                <a:cubicBezTo>
                  <a:pt x="1183340" y="6388847"/>
                  <a:pt x="1256552" y="6457577"/>
                  <a:pt x="1171387" y="6514353"/>
                </a:cubicBezTo>
                <a:cubicBezTo>
                  <a:pt x="1086222" y="6571129"/>
                  <a:pt x="803834" y="6630894"/>
                  <a:pt x="678328" y="6604000"/>
                </a:cubicBezTo>
                <a:cubicBezTo>
                  <a:pt x="552822" y="6577106"/>
                  <a:pt x="442258" y="6433670"/>
                  <a:pt x="418352" y="6352988"/>
                </a:cubicBezTo>
                <a:cubicBezTo>
                  <a:pt x="394446" y="6272306"/>
                  <a:pt x="491564" y="6181165"/>
                  <a:pt x="534893" y="6119906"/>
                </a:cubicBezTo>
                <a:cubicBezTo>
                  <a:pt x="578222" y="6058647"/>
                  <a:pt x="634999" y="5995894"/>
                  <a:pt x="678328" y="5985435"/>
                </a:cubicBezTo>
                <a:cubicBezTo>
                  <a:pt x="721657" y="5974976"/>
                  <a:pt x="756023" y="6030259"/>
                  <a:pt x="794870" y="6057153"/>
                </a:cubicBezTo>
                <a:cubicBezTo>
                  <a:pt x="833717" y="6084047"/>
                  <a:pt x="896470" y="6133353"/>
                  <a:pt x="911411" y="6146800"/>
                </a:cubicBezTo>
              </a:path>
            </a:pathLst>
          </a:custGeom>
          <a:noFill/>
          <a:ln w="79375">
            <a:solidFill>
              <a:schemeClr val="tx1"/>
            </a:solidFill>
          </a:ln>
          <a:effectLst>
            <a:glow rad="139700">
              <a:schemeClr val="accent2">
                <a:lumMod val="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perspectiveRight"/>
            <a:lightRig rig="contrasting" dir="t"/>
          </a:scene3d>
          <a:sp3d extrusionH="19050">
            <a:bevelT h="114300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096088"/>
              </p:ext>
            </p:extLst>
          </p:nvPr>
        </p:nvGraphicFramePr>
        <p:xfrm>
          <a:off x="2699792" y="260648"/>
          <a:ext cx="6096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200" dirty="0" smtClean="0">
                          <a:solidFill>
                            <a:srgbClr val="FF0000"/>
                          </a:solidFill>
                          <a:latin typeface="Chalkboard"/>
                          <a:cs typeface="Chalkboard"/>
                        </a:rPr>
                        <a:t>The Itsy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200" dirty="0" smtClean="0">
                          <a:solidFill>
                            <a:srgbClr val="FF0000"/>
                          </a:solidFill>
                          <a:latin typeface="Chalkboard"/>
                          <a:cs typeface="Chalkboard"/>
                        </a:rPr>
                        <a:t>Bitsy Spider</a:t>
                      </a:r>
                      <a:endParaRPr lang="ko-KR" altLang="en-US" sz="7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Cute Spider pic with ha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4872">
            <a:off x="3904508" y="2715593"/>
            <a:ext cx="3535746" cy="376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1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5"/>
          <p:cNvSpPr/>
          <p:nvPr/>
        </p:nvSpPr>
        <p:spPr>
          <a:xfrm>
            <a:off x="343648" y="65741"/>
            <a:ext cx="2268070" cy="6630894"/>
          </a:xfrm>
          <a:custGeom>
            <a:avLst/>
            <a:gdLst>
              <a:gd name="connsiteX0" fmla="*/ 1476187 w 2268070"/>
              <a:gd name="connsiteY0" fmla="*/ 3708400 h 6630894"/>
              <a:gd name="connsiteX1" fmla="*/ 1727199 w 2268070"/>
              <a:gd name="connsiteY1" fmla="*/ 4255247 h 6630894"/>
              <a:gd name="connsiteX2" fmla="*/ 1449293 w 2268070"/>
              <a:gd name="connsiteY2" fmla="*/ 4676588 h 6630894"/>
              <a:gd name="connsiteX3" fmla="*/ 525928 w 2268070"/>
              <a:gd name="connsiteY3" fmla="*/ 4434541 h 6630894"/>
              <a:gd name="connsiteX4" fmla="*/ 1278964 w 2268070"/>
              <a:gd name="connsiteY4" fmla="*/ 3260165 h 6630894"/>
              <a:gd name="connsiteX5" fmla="*/ 2220258 w 2268070"/>
              <a:gd name="connsiteY5" fmla="*/ 4353859 h 6630894"/>
              <a:gd name="connsiteX6" fmla="*/ 992093 w 2268070"/>
              <a:gd name="connsiteY6" fmla="*/ 5232400 h 6630894"/>
              <a:gd name="connsiteX7" fmla="*/ 176305 w 2268070"/>
              <a:gd name="connsiteY7" fmla="*/ 4739341 h 6630894"/>
              <a:gd name="connsiteX8" fmla="*/ 32870 w 2268070"/>
              <a:gd name="connsiteY8" fmla="*/ 3905624 h 6630894"/>
              <a:gd name="connsiteX9" fmla="*/ 373528 w 2268070"/>
              <a:gd name="connsiteY9" fmla="*/ 3080871 h 6630894"/>
              <a:gd name="connsiteX10" fmla="*/ 1646517 w 2268070"/>
              <a:gd name="connsiteY10" fmla="*/ 2274047 h 6630894"/>
              <a:gd name="connsiteX11" fmla="*/ 2085787 w 2268070"/>
              <a:gd name="connsiteY11" fmla="*/ 1296894 h 6630894"/>
              <a:gd name="connsiteX12" fmla="*/ 1135528 w 2268070"/>
              <a:gd name="connsiteY12" fmla="*/ 140447 h 6630894"/>
              <a:gd name="connsiteX13" fmla="*/ 812799 w 2268070"/>
              <a:gd name="connsiteY13" fmla="*/ 454212 h 6630894"/>
              <a:gd name="connsiteX14" fmla="*/ 1018987 w 2268070"/>
              <a:gd name="connsiteY14" fmla="*/ 1996141 h 6630894"/>
              <a:gd name="connsiteX15" fmla="*/ 1108634 w 2268070"/>
              <a:gd name="connsiteY15" fmla="*/ 3000188 h 6630894"/>
              <a:gd name="connsiteX16" fmla="*/ 1207246 w 2268070"/>
              <a:gd name="connsiteY16" fmla="*/ 3977341 h 6630894"/>
              <a:gd name="connsiteX17" fmla="*/ 1243105 w 2268070"/>
              <a:gd name="connsiteY17" fmla="*/ 4918635 h 6630894"/>
              <a:gd name="connsiteX18" fmla="*/ 1207246 w 2268070"/>
              <a:gd name="connsiteY18" fmla="*/ 5761318 h 6630894"/>
              <a:gd name="connsiteX19" fmla="*/ 1189317 w 2268070"/>
              <a:gd name="connsiteY19" fmla="*/ 6263341 h 6630894"/>
              <a:gd name="connsiteX20" fmla="*/ 1171387 w 2268070"/>
              <a:gd name="connsiteY20" fmla="*/ 6514353 h 6630894"/>
              <a:gd name="connsiteX21" fmla="*/ 678328 w 2268070"/>
              <a:gd name="connsiteY21" fmla="*/ 6604000 h 6630894"/>
              <a:gd name="connsiteX22" fmla="*/ 418352 w 2268070"/>
              <a:gd name="connsiteY22" fmla="*/ 6352988 h 6630894"/>
              <a:gd name="connsiteX23" fmla="*/ 534893 w 2268070"/>
              <a:gd name="connsiteY23" fmla="*/ 6119906 h 6630894"/>
              <a:gd name="connsiteX24" fmla="*/ 678328 w 2268070"/>
              <a:gd name="connsiteY24" fmla="*/ 5985435 h 6630894"/>
              <a:gd name="connsiteX25" fmla="*/ 794870 w 2268070"/>
              <a:gd name="connsiteY25" fmla="*/ 6057153 h 6630894"/>
              <a:gd name="connsiteX26" fmla="*/ 911411 w 2268070"/>
              <a:gd name="connsiteY26" fmla="*/ 6146800 h 663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68070" h="6630894">
                <a:moveTo>
                  <a:pt x="1476187" y="3708400"/>
                </a:moveTo>
                <a:cubicBezTo>
                  <a:pt x="1603934" y="3901141"/>
                  <a:pt x="1731681" y="4093882"/>
                  <a:pt x="1727199" y="4255247"/>
                </a:cubicBezTo>
                <a:cubicBezTo>
                  <a:pt x="1722717" y="4416612"/>
                  <a:pt x="1649505" y="4646706"/>
                  <a:pt x="1449293" y="4676588"/>
                </a:cubicBezTo>
                <a:cubicBezTo>
                  <a:pt x="1249081" y="4706470"/>
                  <a:pt x="554316" y="4670612"/>
                  <a:pt x="525928" y="4434541"/>
                </a:cubicBezTo>
                <a:cubicBezTo>
                  <a:pt x="497540" y="4198471"/>
                  <a:pt x="996576" y="3273612"/>
                  <a:pt x="1278964" y="3260165"/>
                </a:cubicBezTo>
                <a:cubicBezTo>
                  <a:pt x="1561352" y="3246718"/>
                  <a:pt x="2268070" y="4025153"/>
                  <a:pt x="2220258" y="4353859"/>
                </a:cubicBezTo>
                <a:cubicBezTo>
                  <a:pt x="2172446" y="4682565"/>
                  <a:pt x="1332752" y="5168153"/>
                  <a:pt x="992093" y="5232400"/>
                </a:cubicBezTo>
                <a:cubicBezTo>
                  <a:pt x="651434" y="5296647"/>
                  <a:pt x="336176" y="4960470"/>
                  <a:pt x="176305" y="4739341"/>
                </a:cubicBezTo>
                <a:cubicBezTo>
                  <a:pt x="16435" y="4518212"/>
                  <a:pt x="0" y="4182036"/>
                  <a:pt x="32870" y="3905624"/>
                </a:cubicBezTo>
                <a:cubicBezTo>
                  <a:pt x="65740" y="3629212"/>
                  <a:pt x="104587" y="3352801"/>
                  <a:pt x="373528" y="3080871"/>
                </a:cubicBezTo>
                <a:cubicBezTo>
                  <a:pt x="642469" y="2808942"/>
                  <a:pt x="1361141" y="2571377"/>
                  <a:pt x="1646517" y="2274047"/>
                </a:cubicBezTo>
                <a:cubicBezTo>
                  <a:pt x="1931894" y="1976718"/>
                  <a:pt x="2170952" y="1652494"/>
                  <a:pt x="2085787" y="1296894"/>
                </a:cubicBezTo>
                <a:cubicBezTo>
                  <a:pt x="2000622" y="941294"/>
                  <a:pt x="1347693" y="280894"/>
                  <a:pt x="1135528" y="140447"/>
                </a:cubicBezTo>
                <a:cubicBezTo>
                  <a:pt x="923363" y="0"/>
                  <a:pt x="832223" y="144930"/>
                  <a:pt x="812799" y="454212"/>
                </a:cubicBezTo>
                <a:cubicBezTo>
                  <a:pt x="793376" y="763494"/>
                  <a:pt x="969681" y="1571812"/>
                  <a:pt x="1018987" y="1996141"/>
                </a:cubicBezTo>
                <a:cubicBezTo>
                  <a:pt x="1068293" y="2420470"/>
                  <a:pt x="1077257" y="2669988"/>
                  <a:pt x="1108634" y="3000188"/>
                </a:cubicBezTo>
                <a:cubicBezTo>
                  <a:pt x="1140011" y="3330388"/>
                  <a:pt x="1184834" y="3657600"/>
                  <a:pt x="1207246" y="3977341"/>
                </a:cubicBezTo>
                <a:cubicBezTo>
                  <a:pt x="1229658" y="4297082"/>
                  <a:pt x="1243105" y="4621306"/>
                  <a:pt x="1243105" y="4918635"/>
                </a:cubicBezTo>
                <a:cubicBezTo>
                  <a:pt x="1243105" y="5215964"/>
                  <a:pt x="1216211" y="5537200"/>
                  <a:pt x="1207246" y="5761318"/>
                </a:cubicBezTo>
                <a:cubicBezTo>
                  <a:pt x="1198281" y="5985436"/>
                  <a:pt x="1195294" y="6137835"/>
                  <a:pt x="1189317" y="6263341"/>
                </a:cubicBezTo>
                <a:cubicBezTo>
                  <a:pt x="1183340" y="6388847"/>
                  <a:pt x="1256552" y="6457577"/>
                  <a:pt x="1171387" y="6514353"/>
                </a:cubicBezTo>
                <a:cubicBezTo>
                  <a:pt x="1086222" y="6571129"/>
                  <a:pt x="803834" y="6630894"/>
                  <a:pt x="678328" y="6604000"/>
                </a:cubicBezTo>
                <a:cubicBezTo>
                  <a:pt x="552822" y="6577106"/>
                  <a:pt x="442258" y="6433670"/>
                  <a:pt x="418352" y="6352988"/>
                </a:cubicBezTo>
                <a:cubicBezTo>
                  <a:pt x="394446" y="6272306"/>
                  <a:pt x="491564" y="6181165"/>
                  <a:pt x="534893" y="6119906"/>
                </a:cubicBezTo>
                <a:cubicBezTo>
                  <a:pt x="578222" y="6058647"/>
                  <a:pt x="634999" y="5995894"/>
                  <a:pt x="678328" y="5985435"/>
                </a:cubicBezTo>
                <a:cubicBezTo>
                  <a:pt x="721657" y="5974976"/>
                  <a:pt x="756023" y="6030259"/>
                  <a:pt x="794870" y="6057153"/>
                </a:cubicBezTo>
                <a:cubicBezTo>
                  <a:pt x="833717" y="6084047"/>
                  <a:pt x="896470" y="6133353"/>
                  <a:pt x="911411" y="6146800"/>
                </a:cubicBezTo>
              </a:path>
            </a:pathLst>
          </a:custGeom>
          <a:noFill/>
          <a:ln w="79375">
            <a:solidFill>
              <a:schemeClr val="tx1"/>
            </a:solidFill>
          </a:ln>
          <a:effectLst>
            <a:glow rad="139700">
              <a:schemeClr val="accent2">
                <a:lumMod val="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perspectiveRight"/>
            <a:lightRig rig="contrasting" dir="t"/>
          </a:scene3d>
          <a:sp3d extrusionH="19050">
            <a:bevelT h="114300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153077"/>
              </p:ext>
            </p:extLst>
          </p:nvPr>
        </p:nvGraphicFramePr>
        <p:xfrm>
          <a:off x="2699792" y="260648"/>
          <a:ext cx="6096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800" dirty="0" smtClean="0">
                          <a:solidFill>
                            <a:srgbClr val="FF6600"/>
                          </a:solidFill>
                          <a:latin typeface="Chalkboard"/>
                          <a:cs typeface="Chalkboard"/>
                        </a:rPr>
                        <a:t>1-2-3-4-5,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800" dirty="0" smtClean="0">
                          <a:solidFill>
                            <a:srgbClr val="FF6600"/>
                          </a:solidFill>
                          <a:latin typeface="Chalkboard"/>
                          <a:cs typeface="Chalkboard"/>
                        </a:rPr>
                        <a:t>Once I Caught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800" dirty="0" smtClean="0">
                          <a:solidFill>
                            <a:srgbClr val="FF6600"/>
                          </a:solidFill>
                          <a:latin typeface="Chalkboard"/>
                          <a:cs typeface="Chalkboard"/>
                        </a:rPr>
                        <a:t>a Fish Alive</a:t>
                      </a:r>
                      <a:endParaRPr lang="ko-KR" altLang="en-US" sz="4800" dirty="0">
                        <a:solidFill>
                          <a:srgbClr val="FF66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Fish Funn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708920"/>
            <a:ext cx="5328592" cy="39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76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5"/>
          <p:cNvSpPr/>
          <p:nvPr/>
        </p:nvSpPr>
        <p:spPr>
          <a:xfrm>
            <a:off x="343648" y="65741"/>
            <a:ext cx="2268070" cy="6630894"/>
          </a:xfrm>
          <a:custGeom>
            <a:avLst/>
            <a:gdLst>
              <a:gd name="connsiteX0" fmla="*/ 1476187 w 2268070"/>
              <a:gd name="connsiteY0" fmla="*/ 3708400 h 6630894"/>
              <a:gd name="connsiteX1" fmla="*/ 1727199 w 2268070"/>
              <a:gd name="connsiteY1" fmla="*/ 4255247 h 6630894"/>
              <a:gd name="connsiteX2" fmla="*/ 1449293 w 2268070"/>
              <a:gd name="connsiteY2" fmla="*/ 4676588 h 6630894"/>
              <a:gd name="connsiteX3" fmla="*/ 525928 w 2268070"/>
              <a:gd name="connsiteY3" fmla="*/ 4434541 h 6630894"/>
              <a:gd name="connsiteX4" fmla="*/ 1278964 w 2268070"/>
              <a:gd name="connsiteY4" fmla="*/ 3260165 h 6630894"/>
              <a:gd name="connsiteX5" fmla="*/ 2220258 w 2268070"/>
              <a:gd name="connsiteY5" fmla="*/ 4353859 h 6630894"/>
              <a:gd name="connsiteX6" fmla="*/ 992093 w 2268070"/>
              <a:gd name="connsiteY6" fmla="*/ 5232400 h 6630894"/>
              <a:gd name="connsiteX7" fmla="*/ 176305 w 2268070"/>
              <a:gd name="connsiteY7" fmla="*/ 4739341 h 6630894"/>
              <a:gd name="connsiteX8" fmla="*/ 32870 w 2268070"/>
              <a:gd name="connsiteY8" fmla="*/ 3905624 h 6630894"/>
              <a:gd name="connsiteX9" fmla="*/ 373528 w 2268070"/>
              <a:gd name="connsiteY9" fmla="*/ 3080871 h 6630894"/>
              <a:gd name="connsiteX10" fmla="*/ 1646517 w 2268070"/>
              <a:gd name="connsiteY10" fmla="*/ 2274047 h 6630894"/>
              <a:gd name="connsiteX11" fmla="*/ 2085787 w 2268070"/>
              <a:gd name="connsiteY11" fmla="*/ 1296894 h 6630894"/>
              <a:gd name="connsiteX12" fmla="*/ 1135528 w 2268070"/>
              <a:gd name="connsiteY12" fmla="*/ 140447 h 6630894"/>
              <a:gd name="connsiteX13" fmla="*/ 812799 w 2268070"/>
              <a:gd name="connsiteY13" fmla="*/ 454212 h 6630894"/>
              <a:gd name="connsiteX14" fmla="*/ 1018987 w 2268070"/>
              <a:gd name="connsiteY14" fmla="*/ 1996141 h 6630894"/>
              <a:gd name="connsiteX15" fmla="*/ 1108634 w 2268070"/>
              <a:gd name="connsiteY15" fmla="*/ 3000188 h 6630894"/>
              <a:gd name="connsiteX16" fmla="*/ 1207246 w 2268070"/>
              <a:gd name="connsiteY16" fmla="*/ 3977341 h 6630894"/>
              <a:gd name="connsiteX17" fmla="*/ 1243105 w 2268070"/>
              <a:gd name="connsiteY17" fmla="*/ 4918635 h 6630894"/>
              <a:gd name="connsiteX18" fmla="*/ 1207246 w 2268070"/>
              <a:gd name="connsiteY18" fmla="*/ 5761318 h 6630894"/>
              <a:gd name="connsiteX19" fmla="*/ 1189317 w 2268070"/>
              <a:gd name="connsiteY19" fmla="*/ 6263341 h 6630894"/>
              <a:gd name="connsiteX20" fmla="*/ 1171387 w 2268070"/>
              <a:gd name="connsiteY20" fmla="*/ 6514353 h 6630894"/>
              <a:gd name="connsiteX21" fmla="*/ 678328 w 2268070"/>
              <a:gd name="connsiteY21" fmla="*/ 6604000 h 6630894"/>
              <a:gd name="connsiteX22" fmla="*/ 418352 w 2268070"/>
              <a:gd name="connsiteY22" fmla="*/ 6352988 h 6630894"/>
              <a:gd name="connsiteX23" fmla="*/ 534893 w 2268070"/>
              <a:gd name="connsiteY23" fmla="*/ 6119906 h 6630894"/>
              <a:gd name="connsiteX24" fmla="*/ 678328 w 2268070"/>
              <a:gd name="connsiteY24" fmla="*/ 5985435 h 6630894"/>
              <a:gd name="connsiteX25" fmla="*/ 794870 w 2268070"/>
              <a:gd name="connsiteY25" fmla="*/ 6057153 h 6630894"/>
              <a:gd name="connsiteX26" fmla="*/ 911411 w 2268070"/>
              <a:gd name="connsiteY26" fmla="*/ 6146800 h 663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68070" h="6630894">
                <a:moveTo>
                  <a:pt x="1476187" y="3708400"/>
                </a:moveTo>
                <a:cubicBezTo>
                  <a:pt x="1603934" y="3901141"/>
                  <a:pt x="1731681" y="4093882"/>
                  <a:pt x="1727199" y="4255247"/>
                </a:cubicBezTo>
                <a:cubicBezTo>
                  <a:pt x="1722717" y="4416612"/>
                  <a:pt x="1649505" y="4646706"/>
                  <a:pt x="1449293" y="4676588"/>
                </a:cubicBezTo>
                <a:cubicBezTo>
                  <a:pt x="1249081" y="4706470"/>
                  <a:pt x="554316" y="4670612"/>
                  <a:pt x="525928" y="4434541"/>
                </a:cubicBezTo>
                <a:cubicBezTo>
                  <a:pt x="497540" y="4198471"/>
                  <a:pt x="996576" y="3273612"/>
                  <a:pt x="1278964" y="3260165"/>
                </a:cubicBezTo>
                <a:cubicBezTo>
                  <a:pt x="1561352" y="3246718"/>
                  <a:pt x="2268070" y="4025153"/>
                  <a:pt x="2220258" y="4353859"/>
                </a:cubicBezTo>
                <a:cubicBezTo>
                  <a:pt x="2172446" y="4682565"/>
                  <a:pt x="1332752" y="5168153"/>
                  <a:pt x="992093" y="5232400"/>
                </a:cubicBezTo>
                <a:cubicBezTo>
                  <a:pt x="651434" y="5296647"/>
                  <a:pt x="336176" y="4960470"/>
                  <a:pt x="176305" y="4739341"/>
                </a:cubicBezTo>
                <a:cubicBezTo>
                  <a:pt x="16435" y="4518212"/>
                  <a:pt x="0" y="4182036"/>
                  <a:pt x="32870" y="3905624"/>
                </a:cubicBezTo>
                <a:cubicBezTo>
                  <a:pt x="65740" y="3629212"/>
                  <a:pt x="104587" y="3352801"/>
                  <a:pt x="373528" y="3080871"/>
                </a:cubicBezTo>
                <a:cubicBezTo>
                  <a:pt x="642469" y="2808942"/>
                  <a:pt x="1361141" y="2571377"/>
                  <a:pt x="1646517" y="2274047"/>
                </a:cubicBezTo>
                <a:cubicBezTo>
                  <a:pt x="1931894" y="1976718"/>
                  <a:pt x="2170952" y="1652494"/>
                  <a:pt x="2085787" y="1296894"/>
                </a:cubicBezTo>
                <a:cubicBezTo>
                  <a:pt x="2000622" y="941294"/>
                  <a:pt x="1347693" y="280894"/>
                  <a:pt x="1135528" y="140447"/>
                </a:cubicBezTo>
                <a:cubicBezTo>
                  <a:pt x="923363" y="0"/>
                  <a:pt x="832223" y="144930"/>
                  <a:pt x="812799" y="454212"/>
                </a:cubicBezTo>
                <a:cubicBezTo>
                  <a:pt x="793376" y="763494"/>
                  <a:pt x="969681" y="1571812"/>
                  <a:pt x="1018987" y="1996141"/>
                </a:cubicBezTo>
                <a:cubicBezTo>
                  <a:pt x="1068293" y="2420470"/>
                  <a:pt x="1077257" y="2669988"/>
                  <a:pt x="1108634" y="3000188"/>
                </a:cubicBezTo>
                <a:cubicBezTo>
                  <a:pt x="1140011" y="3330388"/>
                  <a:pt x="1184834" y="3657600"/>
                  <a:pt x="1207246" y="3977341"/>
                </a:cubicBezTo>
                <a:cubicBezTo>
                  <a:pt x="1229658" y="4297082"/>
                  <a:pt x="1243105" y="4621306"/>
                  <a:pt x="1243105" y="4918635"/>
                </a:cubicBezTo>
                <a:cubicBezTo>
                  <a:pt x="1243105" y="5215964"/>
                  <a:pt x="1216211" y="5537200"/>
                  <a:pt x="1207246" y="5761318"/>
                </a:cubicBezTo>
                <a:cubicBezTo>
                  <a:pt x="1198281" y="5985436"/>
                  <a:pt x="1195294" y="6137835"/>
                  <a:pt x="1189317" y="6263341"/>
                </a:cubicBezTo>
                <a:cubicBezTo>
                  <a:pt x="1183340" y="6388847"/>
                  <a:pt x="1256552" y="6457577"/>
                  <a:pt x="1171387" y="6514353"/>
                </a:cubicBezTo>
                <a:cubicBezTo>
                  <a:pt x="1086222" y="6571129"/>
                  <a:pt x="803834" y="6630894"/>
                  <a:pt x="678328" y="6604000"/>
                </a:cubicBezTo>
                <a:cubicBezTo>
                  <a:pt x="552822" y="6577106"/>
                  <a:pt x="442258" y="6433670"/>
                  <a:pt x="418352" y="6352988"/>
                </a:cubicBezTo>
                <a:cubicBezTo>
                  <a:pt x="394446" y="6272306"/>
                  <a:pt x="491564" y="6181165"/>
                  <a:pt x="534893" y="6119906"/>
                </a:cubicBezTo>
                <a:cubicBezTo>
                  <a:pt x="578222" y="6058647"/>
                  <a:pt x="634999" y="5995894"/>
                  <a:pt x="678328" y="5985435"/>
                </a:cubicBezTo>
                <a:cubicBezTo>
                  <a:pt x="721657" y="5974976"/>
                  <a:pt x="756023" y="6030259"/>
                  <a:pt x="794870" y="6057153"/>
                </a:cubicBezTo>
                <a:cubicBezTo>
                  <a:pt x="833717" y="6084047"/>
                  <a:pt x="896470" y="6133353"/>
                  <a:pt x="911411" y="6146800"/>
                </a:cubicBezTo>
              </a:path>
            </a:pathLst>
          </a:custGeom>
          <a:noFill/>
          <a:ln w="79375">
            <a:solidFill>
              <a:schemeClr val="tx1"/>
            </a:solidFill>
          </a:ln>
          <a:effectLst>
            <a:glow rad="139700">
              <a:schemeClr val="accent2">
                <a:lumMod val="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perspectiveRight"/>
            <a:lightRig rig="contrasting" dir="t"/>
          </a:scene3d>
          <a:sp3d extrusionH="19050">
            <a:bevelT h="114300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249063"/>
              </p:ext>
            </p:extLst>
          </p:nvPr>
        </p:nvGraphicFramePr>
        <p:xfrm>
          <a:off x="2699792" y="260648"/>
          <a:ext cx="6096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200" dirty="0" smtClean="0">
                          <a:solidFill>
                            <a:srgbClr val="20A2FF"/>
                          </a:solidFill>
                          <a:latin typeface="Chalkboard"/>
                          <a:cs typeface="Chalkboard"/>
                        </a:rPr>
                        <a:t>Bluebird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200" dirty="0" smtClean="0">
                          <a:solidFill>
                            <a:srgbClr val="20A2FF"/>
                          </a:solidFill>
                          <a:latin typeface="Chalkboard"/>
                          <a:cs typeface="Chalkboard"/>
                        </a:rPr>
                        <a:t>Bluebird</a:t>
                      </a:r>
                      <a:endParaRPr lang="ko-KR" altLang="en-US" sz="7200" dirty="0">
                        <a:solidFill>
                          <a:srgbClr val="20A2FF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Bluebird sing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80928"/>
            <a:ext cx="525658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79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5"/>
          <p:cNvSpPr/>
          <p:nvPr/>
        </p:nvSpPr>
        <p:spPr>
          <a:xfrm>
            <a:off x="343648" y="65741"/>
            <a:ext cx="2268070" cy="6630894"/>
          </a:xfrm>
          <a:custGeom>
            <a:avLst/>
            <a:gdLst>
              <a:gd name="connsiteX0" fmla="*/ 1476187 w 2268070"/>
              <a:gd name="connsiteY0" fmla="*/ 3708400 h 6630894"/>
              <a:gd name="connsiteX1" fmla="*/ 1727199 w 2268070"/>
              <a:gd name="connsiteY1" fmla="*/ 4255247 h 6630894"/>
              <a:gd name="connsiteX2" fmla="*/ 1449293 w 2268070"/>
              <a:gd name="connsiteY2" fmla="*/ 4676588 h 6630894"/>
              <a:gd name="connsiteX3" fmla="*/ 525928 w 2268070"/>
              <a:gd name="connsiteY3" fmla="*/ 4434541 h 6630894"/>
              <a:gd name="connsiteX4" fmla="*/ 1278964 w 2268070"/>
              <a:gd name="connsiteY4" fmla="*/ 3260165 h 6630894"/>
              <a:gd name="connsiteX5" fmla="*/ 2220258 w 2268070"/>
              <a:gd name="connsiteY5" fmla="*/ 4353859 h 6630894"/>
              <a:gd name="connsiteX6" fmla="*/ 992093 w 2268070"/>
              <a:gd name="connsiteY6" fmla="*/ 5232400 h 6630894"/>
              <a:gd name="connsiteX7" fmla="*/ 176305 w 2268070"/>
              <a:gd name="connsiteY7" fmla="*/ 4739341 h 6630894"/>
              <a:gd name="connsiteX8" fmla="*/ 32870 w 2268070"/>
              <a:gd name="connsiteY8" fmla="*/ 3905624 h 6630894"/>
              <a:gd name="connsiteX9" fmla="*/ 373528 w 2268070"/>
              <a:gd name="connsiteY9" fmla="*/ 3080871 h 6630894"/>
              <a:gd name="connsiteX10" fmla="*/ 1646517 w 2268070"/>
              <a:gd name="connsiteY10" fmla="*/ 2274047 h 6630894"/>
              <a:gd name="connsiteX11" fmla="*/ 2085787 w 2268070"/>
              <a:gd name="connsiteY11" fmla="*/ 1296894 h 6630894"/>
              <a:gd name="connsiteX12" fmla="*/ 1135528 w 2268070"/>
              <a:gd name="connsiteY12" fmla="*/ 140447 h 6630894"/>
              <a:gd name="connsiteX13" fmla="*/ 812799 w 2268070"/>
              <a:gd name="connsiteY13" fmla="*/ 454212 h 6630894"/>
              <a:gd name="connsiteX14" fmla="*/ 1018987 w 2268070"/>
              <a:gd name="connsiteY14" fmla="*/ 1996141 h 6630894"/>
              <a:gd name="connsiteX15" fmla="*/ 1108634 w 2268070"/>
              <a:gd name="connsiteY15" fmla="*/ 3000188 h 6630894"/>
              <a:gd name="connsiteX16" fmla="*/ 1207246 w 2268070"/>
              <a:gd name="connsiteY16" fmla="*/ 3977341 h 6630894"/>
              <a:gd name="connsiteX17" fmla="*/ 1243105 w 2268070"/>
              <a:gd name="connsiteY17" fmla="*/ 4918635 h 6630894"/>
              <a:gd name="connsiteX18" fmla="*/ 1207246 w 2268070"/>
              <a:gd name="connsiteY18" fmla="*/ 5761318 h 6630894"/>
              <a:gd name="connsiteX19" fmla="*/ 1189317 w 2268070"/>
              <a:gd name="connsiteY19" fmla="*/ 6263341 h 6630894"/>
              <a:gd name="connsiteX20" fmla="*/ 1171387 w 2268070"/>
              <a:gd name="connsiteY20" fmla="*/ 6514353 h 6630894"/>
              <a:gd name="connsiteX21" fmla="*/ 678328 w 2268070"/>
              <a:gd name="connsiteY21" fmla="*/ 6604000 h 6630894"/>
              <a:gd name="connsiteX22" fmla="*/ 418352 w 2268070"/>
              <a:gd name="connsiteY22" fmla="*/ 6352988 h 6630894"/>
              <a:gd name="connsiteX23" fmla="*/ 534893 w 2268070"/>
              <a:gd name="connsiteY23" fmla="*/ 6119906 h 6630894"/>
              <a:gd name="connsiteX24" fmla="*/ 678328 w 2268070"/>
              <a:gd name="connsiteY24" fmla="*/ 5985435 h 6630894"/>
              <a:gd name="connsiteX25" fmla="*/ 794870 w 2268070"/>
              <a:gd name="connsiteY25" fmla="*/ 6057153 h 6630894"/>
              <a:gd name="connsiteX26" fmla="*/ 911411 w 2268070"/>
              <a:gd name="connsiteY26" fmla="*/ 6146800 h 663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68070" h="6630894">
                <a:moveTo>
                  <a:pt x="1476187" y="3708400"/>
                </a:moveTo>
                <a:cubicBezTo>
                  <a:pt x="1603934" y="3901141"/>
                  <a:pt x="1731681" y="4093882"/>
                  <a:pt x="1727199" y="4255247"/>
                </a:cubicBezTo>
                <a:cubicBezTo>
                  <a:pt x="1722717" y="4416612"/>
                  <a:pt x="1649505" y="4646706"/>
                  <a:pt x="1449293" y="4676588"/>
                </a:cubicBezTo>
                <a:cubicBezTo>
                  <a:pt x="1249081" y="4706470"/>
                  <a:pt x="554316" y="4670612"/>
                  <a:pt x="525928" y="4434541"/>
                </a:cubicBezTo>
                <a:cubicBezTo>
                  <a:pt x="497540" y="4198471"/>
                  <a:pt x="996576" y="3273612"/>
                  <a:pt x="1278964" y="3260165"/>
                </a:cubicBezTo>
                <a:cubicBezTo>
                  <a:pt x="1561352" y="3246718"/>
                  <a:pt x="2268070" y="4025153"/>
                  <a:pt x="2220258" y="4353859"/>
                </a:cubicBezTo>
                <a:cubicBezTo>
                  <a:pt x="2172446" y="4682565"/>
                  <a:pt x="1332752" y="5168153"/>
                  <a:pt x="992093" y="5232400"/>
                </a:cubicBezTo>
                <a:cubicBezTo>
                  <a:pt x="651434" y="5296647"/>
                  <a:pt x="336176" y="4960470"/>
                  <a:pt x="176305" y="4739341"/>
                </a:cubicBezTo>
                <a:cubicBezTo>
                  <a:pt x="16435" y="4518212"/>
                  <a:pt x="0" y="4182036"/>
                  <a:pt x="32870" y="3905624"/>
                </a:cubicBezTo>
                <a:cubicBezTo>
                  <a:pt x="65740" y="3629212"/>
                  <a:pt x="104587" y="3352801"/>
                  <a:pt x="373528" y="3080871"/>
                </a:cubicBezTo>
                <a:cubicBezTo>
                  <a:pt x="642469" y="2808942"/>
                  <a:pt x="1361141" y="2571377"/>
                  <a:pt x="1646517" y="2274047"/>
                </a:cubicBezTo>
                <a:cubicBezTo>
                  <a:pt x="1931894" y="1976718"/>
                  <a:pt x="2170952" y="1652494"/>
                  <a:pt x="2085787" y="1296894"/>
                </a:cubicBezTo>
                <a:cubicBezTo>
                  <a:pt x="2000622" y="941294"/>
                  <a:pt x="1347693" y="280894"/>
                  <a:pt x="1135528" y="140447"/>
                </a:cubicBezTo>
                <a:cubicBezTo>
                  <a:pt x="923363" y="0"/>
                  <a:pt x="832223" y="144930"/>
                  <a:pt x="812799" y="454212"/>
                </a:cubicBezTo>
                <a:cubicBezTo>
                  <a:pt x="793376" y="763494"/>
                  <a:pt x="969681" y="1571812"/>
                  <a:pt x="1018987" y="1996141"/>
                </a:cubicBezTo>
                <a:cubicBezTo>
                  <a:pt x="1068293" y="2420470"/>
                  <a:pt x="1077257" y="2669988"/>
                  <a:pt x="1108634" y="3000188"/>
                </a:cubicBezTo>
                <a:cubicBezTo>
                  <a:pt x="1140011" y="3330388"/>
                  <a:pt x="1184834" y="3657600"/>
                  <a:pt x="1207246" y="3977341"/>
                </a:cubicBezTo>
                <a:cubicBezTo>
                  <a:pt x="1229658" y="4297082"/>
                  <a:pt x="1243105" y="4621306"/>
                  <a:pt x="1243105" y="4918635"/>
                </a:cubicBezTo>
                <a:cubicBezTo>
                  <a:pt x="1243105" y="5215964"/>
                  <a:pt x="1216211" y="5537200"/>
                  <a:pt x="1207246" y="5761318"/>
                </a:cubicBezTo>
                <a:cubicBezTo>
                  <a:pt x="1198281" y="5985436"/>
                  <a:pt x="1195294" y="6137835"/>
                  <a:pt x="1189317" y="6263341"/>
                </a:cubicBezTo>
                <a:cubicBezTo>
                  <a:pt x="1183340" y="6388847"/>
                  <a:pt x="1256552" y="6457577"/>
                  <a:pt x="1171387" y="6514353"/>
                </a:cubicBezTo>
                <a:cubicBezTo>
                  <a:pt x="1086222" y="6571129"/>
                  <a:pt x="803834" y="6630894"/>
                  <a:pt x="678328" y="6604000"/>
                </a:cubicBezTo>
                <a:cubicBezTo>
                  <a:pt x="552822" y="6577106"/>
                  <a:pt x="442258" y="6433670"/>
                  <a:pt x="418352" y="6352988"/>
                </a:cubicBezTo>
                <a:cubicBezTo>
                  <a:pt x="394446" y="6272306"/>
                  <a:pt x="491564" y="6181165"/>
                  <a:pt x="534893" y="6119906"/>
                </a:cubicBezTo>
                <a:cubicBezTo>
                  <a:pt x="578222" y="6058647"/>
                  <a:pt x="634999" y="5995894"/>
                  <a:pt x="678328" y="5985435"/>
                </a:cubicBezTo>
                <a:cubicBezTo>
                  <a:pt x="721657" y="5974976"/>
                  <a:pt x="756023" y="6030259"/>
                  <a:pt x="794870" y="6057153"/>
                </a:cubicBezTo>
                <a:cubicBezTo>
                  <a:pt x="833717" y="6084047"/>
                  <a:pt x="896470" y="6133353"/>
                  <a:pt x="911411" y="6146800"/>
                </a:cubicBezTo>
              </a:path>
            </a:pathLst>
          </a:custGeom>
          <a:noFill/>
          <a:ln w="79375">
            <a:solidFill>
              <a:schemeClr val="tx1"/>
            </a:solidFill>
          </a:ln>
          <a:effectLst>
            <a:glow rad="139700">
              <a:schemeClr val="accent2">
                <a:lumMod val="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perspectiveRight"/>
            <a:lightRig rig="contrasting" dir="t"/>
          </a:scene3d>
          <a:sp3d extrusionH="19050">
            <a:bevelT h="114300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534822"/>
              </p:ext>
            </p:extLst>
          </p:nvPr>
        </p:nvGraphicFramePr>
        <p:xfrm>
          <a:off x="2699792" y="260648"/>
          <a:ext cx="6096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20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halkboard"/>
                          <a:cs typeface="Chalkboard"/>
                        </a:rPr>
                        <a:t>The Sun is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20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halkboard"/>
                          <a:cs typeface="Chalkboard"/>
                        </a:rPr>
                        <a:t>Rising</a:t>
                      </a:r>
                      <a:endParaRPr lang="ko-KR" altLang="en-US" sz="7200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" name="Picture 11" descr="Sun smiling with glass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708920"/>
            <a:ext cx="4464496" cy="390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12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5"/>
          <p:cNvSpPr/>
          <p:nvPr/>
        </p:nvSpPr>
        <p:spPr>
          <a:xfrm>
            <a:off x="343648" y="65741"/>
            <a:ext cx="2268070" cy="6630894"/>
          </a:xfrm>
          <a:custGeom>
            <a:avLst/>
            <a:gdLst>
              <a:gd name="connsiteX0" fmla="*/ 1476187 w 2268070"/>
              <a:gd name="connsiteY0" fmla="*/ 3708400 h 6630894"/>
              <a:gd name="connsiteX1" fmla="*/ 1727199 w 2268070"/>
              <a:gd name="connsiteY1" fmla="*/ 4255247 h 6630894"/>
              <a:gd name="connsiteX2" fmla="*/ 1449293 w 2268070"/>
              <a:gd name="connsiteY2" fmla="*/ 4676588 h 6630894"/>
              <a:gd name="connsiteX3" fmla="*/ 525928 w 2268070"/>
              <a:gd name="connsiteY3" fmla="*/ 4434541 h 6630894"/>
              <a:gd name="connsiteX4" fmla="*/ 1278964 w 2268070"/>
              <a:gd name="connsiteY4" fmla="*/ 3260165 h 6630894"/>
              <a:gd name="connsiteX5" fmla="*/ 2220258 w 2268070"/>
              <a:gd name="connsiteY5" fmla="*/ 4353859 h 6630894"/>
              <a:gd name="connsiteX6" fmla="*/ 992093 w 2268070"/>
              <a:gd name="connsiteY6" fmla="*/ 5232400 h 6630894"/>
              <a:gd name="connsiteX7" fmla="*/ 176305 w 2268070"/>
              <a:gd name="connsiteY7" fmla="*/ 4739341 h 6630894"/>
              <a:gd name="connsiteX8" fmla="*/ 32870 w 2268070"/>
              <a:gd name="connsiteY8" fmla="*/ 3905624 h 6630894"/>
              <a:gd name="connsiteX9" fmla="*/ 373528 w 2268070"/>
              <a:gd name="connsiteY9" fmla="*/ 3080871 h 6630894"/>
              <a:gd name="connsiteX10" fmla="*/ 1646517 w 2268070"/>
              <a:gd name="connsiteY10" fmla="*/ 2274047 h 6630894"/>
              <a:gd name="connsiteX11" fmla="*/ 2085787 w 2268070"/>
              <a:gd name="connsiteY11" fmla="*/ 1296894 h 6630894"/>
              <a:gd name="connsiteX12" fmla="*/ 1135528 w 2268070"/>
              <a:gd name="connsiteY12" fmla="*/ 140447 h 6630894"/>
              <a:gd name="connsiteX13" fmla="*/ 812799 w 2268070"/>
              <a:gd name="connsiteY13" fmla="*/ 454212 h 6630894"/>
              <a:gd name="connsiteX14" fmla="*/ 1018987 w 2268070"/>
              <a:gd name="connsiteY14" fmla="*/ 1996141 h 6630894"/>
              <a:gd name="connsiteX15" fmla="*/ 1108634 w 2268070"/>
              <a:gd name="connsiteY15" fmla="*/ 3000188 h 6630894"/>
              <a:gd name="connsiteX16" fmla="*/ 1207246 w 2268070"/>
              <a:gd name="connsiteY16" fmla="*/ 3977341 h 6630894"/>
              <a:gd name="connsiteX17" fmla="*/ 1243105 w 2268070"/>
              <a:gd name="connsiteY17" fmla="*/ 4918635 h 6630894"/>
              <a:gd name="connsiteX18" fmla="*/ 1207246 w 2268070"/>
              <a:gd name="connsiteY18" fmla="*/ 5761318 h 6630894"/>
              <a:gd name="connsiteX19" fmla="*/ 1189317 w 2268070"/>
              <a:gd name="connsiteY19" fmla="*/ 6263341 h 6630894"/>
              <a:gd name="connsiteX20" fmla="*/ 1171387 w 2268070"/>
              <a:gd name="connsiteY20" fmla="*/ 6514353 h 6630894"/>
              <a:gd name="connsiteX21" fmla="*/ 678328 w 2268070"/>
              <a:gd name="connsiteY21" fmla="*/ 6604000 h 6630894"/>
              <a:gd name="connsiteX22" fmla="*/ 418352 w 2268070"/>
              <a:gd name="connsiteY22" fmla="*/ 6352988 h 6630894"/>
              <a:gd name="connsiteX23" fmla="*/ 534893 w 2268070"/>
              <a:gd name="connsiteY23" fmla="*/ 6119906 h 6630894"/>
              <a:gd name="connsiteX24" fmla="*/ 678328 w 2268070"/>
              <a:gd name="connsiteY24" fmla="*/ 5985435 h 6630894"/>
              <a:gd name="connsiteX25" fmla="*/ 794870 w 2268070"/>
              <a:gd name="connsiteY25" fmla="*/ 6057153 h 6630894"/>
              <a:gd name="connsiteX26" fmla="*/ 911411 w 2268070"/>
              <a:gd name="connsiteY26" fmla="*/ 6146800 h 663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68070" h="6630894">
                <a:moveTo>
                  <a:pt x="1476187" y="3708400"/>
                </a:moveTo>
                <a:cubicBezTo>
                  <a:pt x="1603934" y="3901141"/>
                  <a:pt x="1731681" y="4093882"/>
                  <a:pt x="1727199" y="4255247"/>
                </a:cubicBezTo>
                <a:cubicBezTo>
                  <a:pt x="1722717" y="4416612"/>
                  <a:pt x="1649505" y="4646706"/>
                  <a:pt x="1449293" y="4676588"/>
                </a:cubicBezTo>
                <a:cubicBezTo>
                  <a:pt x="1249081" y="4706470"/>
                  <a:pt x="554316" y="4670612"/>
                  <a:pt x="525928" y="4434541"/>
                </a:cubicBezTo>
                <a:cubicBezTo>
                  <a:pt x="497540" y="4198471"/>
                  <a:pt x="996576" y="3273612"/>
                  <a:pt x="1278964" y="3260165"/>
                </a:cubicBezTo>
                <a:cubicBezTo>
                  <a:pt x="1561352" y="3246718"/>
                  <a:pt x="2268070" y="4025153"/>
                  <a:pt x="2220258" y="4353859"/>
                </a:cubicBezTo>
                <a:cubicBezTo>
                  <a:pt x="2172446" y="4682565"/>
                  <a:pt x="1332752" y="5168153"/>
                  <a:pt x="992093" y="5232400"/>
                </a:cubicBezTo>
                <a:cubicBezTo>
                  <a:pt x="651434" y="5296647"/>
                  <a:pt x="336176" y="4960470"/>
                  <a:pt x="176305" y="4739341"/>
                </a:cubicBezTo>
                <a:cubicBezTo>
                  <a:pt x="16435" y="4518212"/>
                  <a:pt x="0" y="4182036"/>
                  <a:pt x="32870" y="3905624"/>
                </a:cubicBezTo>
                <a:cubicBezTo>
                  <a:pt x="65740" y="3629212"/>
                  <a:pt x="104587" y="3352801"/>
                  <a:pt x="373528" y="3080871"/>
                </a:cubicBezTo>
                <a:cubicBezTo>
                  <a:pt x="642469" y="2808942"/>
                  <a:pt x="1361141" y="2571377"/>
                  <a:pt x="1646517" y="2274047"/>
                </a:cubicBezTo>
                <a:cubicBezTo>
                  <a:pt x="1931894" y="1976718"/>
                  <a:pt x="2170952" y="1652494"/>
                  <a:pt x="2085787" y="1296894"/>
                </a:cubicBezTo>
                <a:cubicBezTo>
                  <a:pt x="2000622" y="941294"/>
                  <a:pt x="1347693" y="280894"/>
                  <a:pt x="1135528" y="140447"/>
                </a:cubicBezTo>
                <a:cubicBezTo>
                  <a:pt x="923363" y="0"/>
                  <a:pt x="832223" y="144930"/>
                  <a:pt x="812799" y="454212"/>
                </a:cubicBezTo>
                <a:cubicBezTo>
                  <a:pt x="793376" y="763494"/>
                  <a:pt x="969681" y="1571812"/>
                  <a:pt x="1018987" y="1996141"/>
                </a:cubicBezTo>
                <a:cubicBezTo>
                  <a:pt x="1068293" y="2420470"/>
                  <a:pt x="1077257" y="2669988"/>
                  <a:pt x="1108634" y="3000188"/>
                </a:cubicBezTo>
                <a:cubicBezTo>
                  <a:pt x="1140011" y="3330388"/>
                  <a:pt x="1184834" y="3657600"/>
                  <a:pt x="1207246" y="3977341"/>
                </a:cubicBezTo>
                <a:cubicBezTo>
                  <a:pt x="1229658" y="4297082"/>
                  <a:pt x="1243105" y="4621306"/>
                  <a:pt x="1243105" y="4918635"/>
                </a:cubicBezTo>
                <a:cubicBezTo>
                  <a:pt x="1243105" y="5215964"/>
                  <a:pt x="1216211" y="5537200"/>
                  <a:pt x="1207246" y="5761318"/>
                </a:cubicBezTo>
                <a:cubicBezTo>
                  <a:pt x="1198281" y="5985436"/>
                  <a:pt x="1195294" y="6137835"/>
                  <a:pt x="1189317" y="6263341"/>
                </a:cubicBezTo>
                <a:cubicBezTo>
                  <a:pt x="1183340" y="6388847"/>
                  <a:pt x="1256552" y="6457577"/>
                  <a:pt x="1171387" y="6514353"/>
                </a:cubicBezTo>
                <a:cubicBezTo>
                  <a:pt x="1086222" y="6571129"/>
                  <a:pt x="803834" y="6630894"/>
                  <a:pt x="678328" y="6604000"/>
                </a:cubicBezTo>
                <a:cubicBezTo>
                  <a:pt x="552822" y="6577106"/>
                  <a:pt x="442258" y="6433670"/>
                  <a:pt x="418352" y="6352988"/>
                </a:cubicBezTo>
                <a:cubicBezTo>
                  <a:pt x="394446" y="6272306"/>
                  <a:pt x="491564" y="6181165"/>
                  <a:pt x="534893" y="6119906"/>
                </a:cubicBezTo>
                <a:cubicBezTo>
                  <a:pt x="578222" y="6058647"/>
                  <a:pt x="634999" y="5995894"/>
                  <a:pt x="678328" y="5985435"/>
                </a:cubicBezTo>
                <a:cubicBezTo>
                  <a:pt x="721657" y="5974976"/>
                  <a:pt x="756023" y="6030259"/>
                  <a:pt x="794870" y="6057153"/>
                </a:cubicBezTo>
                <a:cubicBezTo>
                  <a:pt x="833717" y="6084047"/>
                  <a:pt x="896470" y="6133353"/>
                  <a:pt x="911411" y="6146800"/>
                </a:cubicBezTo>
              </a:path>
            </a:pathLst>
          </a:custGeom>
          <a:noFill/>
          <a:ln w="79375">
            <a:solidFill>
              <a:schemeClr val="tx1"/>
            </a:solidFill>
          </a:ln>
          <a:effectLst>
            <a:glow rad="139700">
              <a:schemeClr val="accent2">
                <a:lumMod val="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perspectiveRight"/>
            <a:lightRig rig="contrasting" dir="t"/>
          </a:scene3d>
          <a:sp3d extrusionH="19050">
            <a:bevelT h="114300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424205"/>
              </p:ext>
            </p:extLst>
          </p:nvPr>
        </p:nvGraphicFramePr>
        <p:xfrm>
          <a:off x="2699792" y="260648"/>
          <a:ext cx="6096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200" dirty="0" smtClean="0">
                          <a:solidFill>
                            <a:srgbClr val="64360D"/>
                          </a:solidFill>
                          <a:latin typeface="Chalkboard"/>
                          <a:cs typeface="Chalkboard"/>
                        </a:rPr>
                        <a:t>Teddy Bear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200" dirty="0" smtClean="0">
                          <a:solidFill>
                            <a:srgbClr val="64360D"/>
                          </a:solidFill>
                          <a:latin typeface="Chalkboard"/>
                          <a:cs typeface="Chalkboard"/>
                        </a:rPr>
                        <a:t>Teddy Bear</a:t>
                      </a:r>
                      <a:endParaRPr lang="ko-KR" altLang="en-US" sz="7200" dirty="0">
                        <a:solidFill>
                          <a:srgbClr val="64360D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Teddy Bear pic hat bowti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708920"/>
            <a:ext cx="4248472" cy="397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38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C01899391999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F52A31C-891C-446C-A428-AE87D8B216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TC018993919991</Template>
  <TotalTime>150</TotalTime>
  <Words>73</Words>
  <Application>Microsoft Macintosh PowerPoint</Application>
  <PresentationFormat>On-screen Show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TC018993919991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Artie Almeida</cp:lastModifiedBy>
  <cp:revision>44</cp:revision>
  <dcterms:modified xsi:type="dcterms:W3CDTF">2012-09-23T21:31:25Z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TC018993919991</vt:lpwstr>
  </property>
</Properties>
</file>